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8" r:id="rId1"/>
  </p:sldMasterIdLst>
  <p:notesMasterIdLst>
    <p:notesMasterId r:id="rId25"/>
  </p:notesMasterIdLst>
  <p:handoutMasterIdLst>
    <p:handoutMasterId r:id="rId26"/>
  </p:handoutMasterIdLst>
  <p:sldIdLst>
    <p:sldId id="282" r:id="rId2"/>
    <p:sldId id="256" r:id="rId3"/>
    <p:sldId id="302" r:id="rId4"/>
    <p:sldId id="313" r:id="rId5"/>
    <p:sldId id="304" r:id="rId6"/>
    <p:sldId id="288" r:id="rId7"/>
    <p:sldId id="289" r:id="rId8"/>
    <p:sldId id="290" r:id="rId9"/>
    <p:sldId id="310" r:id="rId10"/>
    <p:sldId id="309" r:id="rId11"/>
    <p:sldId id="314" r:id="rId12"/>
    <p:sldId id="322" r:id="rId13"/>
    <p:sldId id="291" r:id="rId14"/>
    <p:sldId id="316" r:id="rId15"/>
    <p:sldId id="319" r:id="rId16"/>
    <p:sldId id="325" r:id="rId17"/>
    <p:sldId id="318" r:id="rId18"/>
    <p:sldId id="307" r:id="rId19"/>
    <p:sldId id="292" r:id="rId20"/>
    <p:sldId id="323" r:id="rId21"/>
    <p:sldId id="324" r:id="rId22"/>
    <p:sldId id="315" r:id="rId23"/>
    <p:sldId id="287" r:id="rId2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ADADAD"/>
    <a:srgbClr val="E6E6E6"/>
    <a:srgbClr val="F8F6E9"/>
    <a:srgbClr val="747474"/>
    <a:srgbClr val="F5F5F5"/>
    <a:srgbClr val="FFFFFF"/>
    <a:srgbClr val="8D6E3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B1FD29-D512-8EE9-6EF6-A2A33F8CF0C9}" v="61" dt="2022-10-24T20:13:15.287"/>
    <p1510:client id="{14A39E15-5FDF-B911-79EC-6112EFACCD52}" v="2148" dt="2022-10-23T17:20:55.637"/>
    <p1510:client id="{174846D6-B1E4-EB09-51E0-D525F1AE591F}" v="305" dt="2022-10-24T21:39:58.567"/>
    <p1510:client id="{2DCC30C5-0D72-441D-8D34-8B7A365E3498}" v="144" dt="2022-10-21T19:52:17.832"/>
    <p1510:client id="{5C5E8359-FEE1-8779-CD6E-9345F37C126D}" v="69" dt="2022-10-23T16:53:27.079"/>
    <p1510:client id="{677516D0-1D2C-CCFB-59A9-D04309D55654}" v="21" dt="2022-10-24T13:22:04.585"/>
    <p1510:client id="{8F7B5441-7656-7AA6-79D1-F8A6A1443C01}" v="6" dt="2022-10-24T21:20:11.583"/>
    <p1510:client id="{A3638505-3BE9-6054-A655-80B3FB6F052C}" v="1870" dt="2022-10-23T17:56:30.673"/>
    <p1510:client id="{CD17DA17-4222-5C35-2D7A-F4F71D49197A}" v="528" dt="2022-10-21T19:42:58.146"/>
    <p1510:client id="{D6B86FD3-69FF-09B2-0D70-22E144F7819B}" v="1187" dt="2022-10-23T00:26:26.300"/>
  </p1510:revLst>
</p1510:revInfo>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테마 스타일 1 - 강조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16DA210-FB5B-4158-B5E0-FEB733F419BA}" styleName="밝은 스타일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92" y="54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3C1EAF9-4718-034F-90B3-1E23D9FC38C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17E4E72-6179-DD41-84BE-14680CA07BF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DF351A-5EA2-C146-A10F-CD8C6A7F8C0C}" type="datetime1">
              <a:rPr lang="en-US" smtClean="0"/>
              <a:t>10/27/2022</a:t>
            </a:fld>
            <a:endParaRPr lang="en-US"/>
          </a:p>
        </p:txBody>
      </p:sp>
      <p:sp>
        <p:nvSpPr>
          <p:cNvPr id="4" name="Footer Placeholder 3">
            <a:extLst>
              <a:ext uri="{FF2B5EF4-FFF2-40B4-BE49-F238E27FC236}">
                <a16:creationId xmlns:a16="http://schemas.microsoft.com/office/drawing/2014/main" id="{75F144C2-3F80-4342-9BD6-697909F44F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6226BFA-00F6-034C-8865-C10242FD9A6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141FFB6-B16B-9547-A849-38D74703E65D}" type="slidenum">
              <a:rPr lang="en-US" smtClean="0"/>
              <a:t>‹#›</a:t>
            </a:fld>
            <a:endParaRPr lang="en-US"/>
          </a:p>
        </p:txBody>
      </p:sp>
    </p:spTree>
    <p:extLst>
      <p:ext uri="{BB962C8B-B14F-4D97-AF65-F5344CB8AC3E}">
        <p14:creationId xmlns:p14="http://schemas.microsoft.com/office/powerpoint/2010/main" val="3855451265"/>
      </p:ext>
    </p:extLst>
  </p:cSld>
  <p:clrMap bg1="lt1" tx1="dk1" bg2="lt2" tx2="dk2" accent1="accent1" accent2="accent2" accent3="accent3" accent4="accent4" accent5="accent5" accent6="accent6" hlink="hlink" folHlink="folHlink"/>
  <p:hf hdr="0" ftr="0"/>
</p:handoutMaster>
</file>

<file path=ppt/media/hdphoto1.wdp>
</file>

<file path=ppt/media/hdphoto2.wdp>
</file>

<file path=ppt/media/hdphoto3.wdp>
</file>

<file path=ppt/media/hdphoto4.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0.jpeg>
</file>

<file path=ppt/media/image21.png>
</file>

<file path=ppt/media/image22.png>
</file>

<file path=ppt/media/image23.jpeg>
</file>

<file path=ppt/media/image24.jpeg>
</file>

<file path=ppt/media/image25.png>
</file>

<file path=ppt/media/image26.png>
</file>

<file path=ppt/media/image27.jpeg>
</file>

<file path=ppt/media/image28.jpeg>
</file>

<file path=ppt/media/image29.jpeg>
</file>

<file path=ppt/media/image30.png>
</file>

<file path=ppt/media/image31.png>
</file>

<file path=ppt/media/image32.png>
</file>

<file path=ppt/media/image33.png>
</file>

<file path=ppt/media/image34.png>
</file>

<file path=ppt/media/image35.png>
</file>

<file path=ppt/media/image36.jpeg>
</file>

<file path=ppt/media/image37.jpeg>
</file>

<file path=ppt/media/image38.png>
</file>

<file path=ppt/media/image39.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C410F0-6477-C64C-B9A1-FDB330E4BF64}" type="datetime1">
              <a:rPr lang="en-US" smtClean="0"/>
              <a:t>10/27/2022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04D96B-BF35-6342-BF49-131378446712}" type="slidenum">
              <a:rPr lang="en-US" smtClean="0"/>
              <a:t>‹#›</a:t>
            </a:fld>
            <a:endParaRPr lang="en-US"/>
          </a:p>
        </p:txBody>
      </p:sp>
    </p:spTree>
    <p:extLst>
      <p:ext uri="{BB962C8B-B14F-4D97-AF65-F5344CB8AC3E}">
        <p14:creationId xmlns:p14="http://schemas.microsoft.com/office/powerpoint/2010/main" val="30063042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 name="Google Shape;6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p:bg>
      <p:bgPr>
        <a:solidFill>
          <a:schemeClr val="accent2"/>
        </a:solidFill>
        <a:effectLst/>
      </p:bgPr>
    </p:bg>
    <p:spTree>
      <p:nvGrpSpPr>
        <p:cNvPr id="1" name=""/>
        <p:cNvGrpSpPr/>
        <p:nvPr/>
      </p:nvGrpSpPr>
      <p:grpSpPr>
        <a:xfrm>
          <a:off x="0" y="0"/>
          <a:ext cx="0" cy="0"/>
          <a:chOff x="0" y="0"/>
          <a:chExt cx="0" cy="0"/>
        </a:xfrm>
      </p:grpSpPr>
      <p:sp>
        <p:nvSpPr>
          <p:cNvPr id="20" name="Gold Background">
            <a:extLst>
              <a:ext uri="{FF2B5EF4-FFF2-40B4-BE49-F238E27FC236}">
                <a16:creationId xmlns:a16="http://schemas.microsoft.com/office/drawing/2014/main" id="{EACB2F0C-1C3D-CD48-AD13-7B5AD683F7C7}"/>
              </a:ext>
            </a:extLst>
          </p:cNvPr>
          <p:cNvSpPr/>
          <p:nvPr userDrawn="1"/>
        </p:nvSpPr>
        <p:spPr>
          <a:xfrm>
            <a:off x="0" y="0"/>
            <a:ext cx="9144000" cy="51435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p:cNvSpPr>
            <a:spLocks noGrp="1"/>
          </p:cNvSpPr>
          <p:nvPr>
            <p:ph type="ctrTitle" hasCustomPrompt="1"/>
          </p:nvPr>
        </p:nvSpPr>
        <p:spPr bwMode="blackWhite">
          <a:xfrm>
            <a:off x="1116119" y="1219683"/>
            <a:ext cx="7022946" cy="553998"/>
          </a:xfrm>
          <a:prstGeom prst="rect">
            <a:avLst/>
          </a:prstGeom>
          <a:noFill/>
          <a:ln w="38100">
            <a:noFill/>
          </a:ln>
        </p:spPr>
        <p:txBody>
          <a:bodyPr wrap="square" lIns="0" tIns="0" rIns="0" bIns="0" anchor="t" anchorCtr="0">
            <a:spAutoFit/>
          </a:bodyPr>
          <a:lstStyle>
            <a:lvl1pPr algn="l">
              <a:lnSpc>
                <a:spcPct val="80000"/>
              </a:lnSpc>
              <a:defRPr sz="4500" b="0" i="1" cap="none" spc="0" baseline="0">
                <a:solidFill>
                  <a:schemeClr val="bg1"/>
                </a:solidFill>
                <a:latin typeface="Franklin Gothic Medium" panose="020B0603020102020204" pitchFamily="34" charset="0"/>
              </a:defRPr>
            </a:lvl1pPr>
          </a:lstStyle>
          <a:p>
            <a:r>
              <a:rPr lang="en-US"/>
              <a:t>Presentation Title</a:t>
            </a:r>
          </a:p>
        </p:txBody>
      </p:sp>
      <p:sp>
        <p:nvSpPr>
          <p:cNvPr id="3" name="Subtitle"/>
          <p:cNvSpPr>
            <a:spLocks noGrp="1"/>
          </p:cNvSpPr>
          <p:nvPr>
            <p:ph type="subTitle" idx="1" hasCustomPrompt="1"/>
          </p:nvPr>
        </p:nvSpPr>
        <p:spPr>
          <a:xfrm>
            <a:off x="1116115" y="2571751"/>
            <a:ext cx="7022949" cy="253916"/>
          </a:xfrm>
          <a:noFill/>
        </p:spPr>
        <p:txBody>
          <a:bodyPr wrap="square" lIns="0" tIns="0" rIns="0" bIns="0" anchor="t" anchorCtr="0">
            <a:spAutoFit/>
          </a:bodyPr>
          <a:lstStyle>
            <a:lvl1pPr marL="0" indent="0" algn="l">
              <a:buNone/>
              <a:defRPr sz="1650" b="1" i="0">
                <a:solidFill>
                  <a:schemeClr val="bg2"/>
                </a:solidFill>
                <a:latin typeface="Franklin Gothic Demi Cond" panose="020B0603020102020204" pitchFamily="34" charset="0"/>
              </a:defRPr>
            </a:lvl1pPr>
            <a:lvl2pPr marL="342900" indent="0" algn="ctr">
              <a:buNone/>
              <a:defRPr sz="1425"/>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Subtitle</a:t>
            </a:r>
          </a:p>
        </p:txBody>
      </p:sp>
      <p:sp>
        <p:nvSpPr>
          <p:cNvPr id="9" name="Slide Number"/>
          <p:cNvSpPr>
            <a:spLocks noGrp="1"/>
          </p:cNvSpPr>
          <p:nvPr>
            <p:ph type="sldNum" sz="quarter" idx="12"/>
          </p:nvPr>
        </p:nvSpPr>
        <p:spPr/>
        <p:txBody>
          <a:bodyPr/>
          <a:lstStyle>
            <a:lvl1pPr>
              <a:defRPr b="0" i="0">
                <a:solidFill>
                  <a:schemeClr val="tx1"/>
                </a:solidFill>
                <a:latin typeface="Franklin Gothic Medium" panose="020B0603020102020204" pitchFamily="34" charset="0"/>
              </a:defRPr>
            </a:lvl1pPr>
          </a:lstStyle>
          <a:p>
            <a:fld id="{8A7A6979-0714-4377-B894-6BE4C2D6E202}" type="slidenum">
              <a:rPr lang="en-US" smtClean="0"/>
              <a:pPr/>
              <a:t>‹#›</a:t>
            </a:fld>
            <a:endParaRPr lang="en-US"/>
          </a:p>
        </p:txBody>
      </p:sp>
      <p:sp>
        <p:nvSpPr>
          <p:cNvPr id="5" name="Text Placeholder 4">
            <a:extLst>
              <a:ext uri="{FF2B5EF4-FFF2-40B4-BE49-F238E27FC236}">
                <a16:creationId xmlns:a16="http://schemas.microsoft.com/office/drawing/2014/main" id="{D3F10C25-56DC-8142-853C-007A1E9C8E2F}"/>
              </a:ext>
            </a:extLst>
          </p:cNvPr>
          <p:cNvSpPr>
            <a:spLocks noGrp="1"/>
          </p:cNvSpPr>
          <p:nvPr>
            <p:ph type="body" sz="quarter" idx="13" hasCustomPrompt="1"/>
          </p:nvPr>
        </p:nvSpPr>
        <p:spPr>
          <a:xfrm>
            <a:off x="1116114" y="2928461"/>
            <a:ext cx="7022949" cy="253746"/>
          </a:xfrm>
        </p:spPr>
        <p:txBody>
          <a:bodyPr lIns="0" tIns="0" rIns="0" bIns="0"/>
          <a:lstStyle>
            <a:lvl1pPr marL="3572" indent="0">
              <a:buNone/>
              <a:tabLst/>
              <a:defRPr sz="1650" b="1" i="0">
                <a:solidFill>
                  <a:schemeClr val="bg2"/>
                </a:solidFill>
                <a:latin typeface="Franklin Gothic Demi Cond" panose="020B0603020102020204" pitchFamily="34" charset="0"/>
              </a:defRPr>
            </a:lvl1pPr>
          </a:lstStyle>
          <a:p>
            <a:pPr lvl="0"/>
            <a:r>
              <a:rPr lang="en-US"/>
              <a:t>Your Name</a:t>
            </a:r>
          </a:p>
        </p:txBody>
      </p:sp>
      <p:sp>
        <p:nvSpPr>
          <p:cNvPr id="16" name="Text Placeholder 4">
            <a:extLst>
              <a:ext uri="{FF2B5EF4-FFF2-40B4-BE49-F238E27FC236}">
                <a16:creationId xmlns:a16="http://schemas.microsoft.com/office/drawing/2014/main" id="{B4C41F22-9002-BF4A-9978-33C9664C0BB6}"/>
              </a:ext>
            </a:extLst>
          </p:cNvPr>
          <p:cNvSpPr>
            <a:spLocks noGrp="1"/>
          </p:cNvSpPr>
          <p:nvPr>
            <p:ph type="body" sz="quarter" idx="14" hasCustomPrompt="1"/>
          </p:nvPr>
        </p:nvSpPr>
        <p:spPr>
          <a:xfrm>
            <a:off x="1116115" y="3179780"/>
            <a:ext cx="7022948" cy="253746"/>
          </a:xfrm>
        </p:spPr>
        <p:txBody>
          <a:bodyPr lIns="0" tIns="0" rIns="0" bIns="0">
            <a:normAutofit/>
          </a:bodyPr>
          <a:lstStyle>
            <a:lvl1pPr marL="3572" indent="0">
              <a:buNone/>
              <a:tabLst/>
              <a:defRPr sz="1050" b="1" i="0">
                <a:solidFill>
                  <a:schemeClr val="bg2"/>
                </a:solidFill>
                <a:latin typeface="Franklin Gothic Demi Cond" panose="020B0603020102020204" pitchFamily="34" charset="0"/>
              </a:defRPr>
            </a:lvl1pPr>
          </a:lstStyle>
          <a:p>
            <a:pPr lvl="0"/>
            <a:r>
              <a:rPr lang="en-US"/>
              <a:t>Your Title</a:t>
            </a:r>
          </a:p>
        </p:txBody>
      </p:sp>
      <p:pic>
        <p:nvPicPr>
          <p:cNvPr id="6" name="Picture 5">
            <a:extLst>
              <a:ext uri="{FF2B5EF4-FFF2-40B4-BE49-F238E27FC236}">
                <a16:creationId xmlns:a16="http://schemas.microsoft.com/office/drawing/2014/main" id="{5D25DB28-1AB0-014E-B1FC-23CE77A2A596}"/>
              </a:ext>
            </a:extLst>
          </p:cNvPr>
          <p:cNvPicPr>
            <a:picLocks noChangeAspect="1"/>
          </p:cNvPicPr>
          <p:nvPr userDrawn="1"/>
        </p:nvPicPr>
        <p:blipFill>
          <a:blip r:embed="rId2"/>
          <a:stretch>
            <a:fillRect/>
          </a:stretch>
        </p:blipFill>
        <p:spPr>
          <a:xfrm>
            <a:off x="410543" y="4629887"/>
            <a:ext cx="2500146" cy="264721"/>
          </a:xfrm>
          <a:prstGeom prst="rect">
            <a:avLst/>
          </a:prstGeom>
        </p:spPr>
      </p:pic>
      <p:pic>
        <p:nvPicPr>
          <p:cNvPr id="14" name="Black Triangle">
            <a:extLst>
              <a:ext uri="{FF2B5EF4-FFF2-40B4-BE49-F238E27FC236}">
                <a16:creationId xmlns:a16="http://schemas.microsoft.com/office/drawing/2014/main" id="{41115AA3-7BE6-AF41-91DF-38E99E2BDED6}"/>
              </a:ext>
            </a:extLst>
          </p:cNvPr>
          <p:cNvPicPr>
            <a:picLocks noChangeAspect="1"/>
          </p:cNvPicPr>
          <p:nvPr userDrawn="1"/>
        </p:nvPicPr>
        <p:blipFill>
          <a:blip r:embed="rId3"/>
          <a:stretch>
            <a:fillRect/>
          </a:stretch>
        </p:blipFill>
        <p:spPr>
          <a:xfrm>
            <a:off x="7807272" y="0"/>
            <a:ext cx="1336728" cy="5155949"/>
          </a:xfrm>
          <a:prstGeom prst="rect">
            <a:avLst/>
          </a:prstGeom>
        </p:spPr>
      </p:pic>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2970" userDrawn="1">
          <p15:clr>
            <a:srgbClr val="FBAE40"/>
          </p15:clr>
        </p15:guide>
        <p15:guide id="4" pos="4464" userDrawn="1">
          <p15:clr>
            <a:srgbClr val="FBAE40"/>
          </p15:clr>
        </p15:guide>
        <p15:guide id="5" pos="5136" userDrawn="1">
          <p15:clr>
            <a:srgbClr val="FBAE40"/>
          </p15:clr>
        </p15:guide>
        <p15:guide id="6" orient="horz" pos="3060" userDrawn="1">
          <p15:clr>
            <a:srgbClr val="FBAE40"/>
          </p15:clr>
        </p15:guide>
        <p15:guide id="8" pos="6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Slide">
    <p:bg>
      <p:bgPr>
        <a:solidFill>
          <a:schemeClr val="accent2"/>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userDrawn="1"/>
        </p:nvPicPr>
        <p:blipFill>
          <a:blip r:embed="rId2"/>
          <a:stretch>
            <a:fillRect/>
          </a:stretch>
        </p:blipFill>
        <p:spPr>
          <a:xfrm>
            <a:off x="5257" y="0"/>
            <a:ext cx="8636000" cy="685800"/>
          </a:xfrm>
          <a:prstGeom prst="rect">
            <a:avLst/>
          </a:prstGeom>
        </p:spPr>
      </p:pic>
      <p:sp>
        <p:nvSpPr>
          <p:cNvPr id="2" name="Title"/>
          <p:cNvSpPr>
            <a:spLocks noGrp="1"/>
          </p:cNvSpPr>
          <p:nvPr>
            <p:ph type="ctrTitle" hasCustomPrompt="1"/>
          </p:nvPr>
        </p:nvSpPr>
        <p:spPr bwMode="blackWhite">
          <a:xfrm>
            <a:off x="683537" y="332005"/>
            <a:ext cx="7790797" cy="332399"/>
          </a:xfrm>
          <a:prstGeom prst="rect">
            <a:avLst/>
          </a:prstGeom>
          <a:noFill/>
          <a:ln w="38100">
            <a:noFill/>
          </a:ln>
        </p:spPr>
        <p:txBody>
          <a:bodyPr wrap="square" lIns="0" tIns="0" rIns="0" bIns="0" anchor="t" anchorCtr="0">
            <a:spAutoFit/>
          </a:bodyPr>
          <a:lstStyle>
            <a:lvl1pPr algn="l">
              <a:defRPr sz="2400" b="0" i="1" cap="none" spc="0">
                <a:solidFill>
                  <a:schemeClr val="tx2"/>
                </a:solidFill>
                <a:latin typeface="Franklin Gothic Medium" panose="020B0603020102020204" pitchFamily="34" charset="0"/>
              </a:defRPr>
            </a:lvl1pPr>
          </a:lstStyle>
          <a:p>
            <a:r>
              <a:rPr lang="en-US"/>
              <a:t>Title</a:t>
            </a:r>
          </a:p>
        </p:txBody>
      </p:sp>
      <p:sp>
        <p:nvSpPr>
          <p:cNvPr id="3" name="Subhead"/>
          <p:cNvSpPr>
            <a:spLocks noGrp="1"/>
          </p:cNvSpPr>
          <p:nvPr>
            <p:ph type="subTitle" idx="1" hasCustomPrompt="1"/>
          </p:nvPr>
        </p:nvSpPr>
        <p:spPr>
          <a:xfrm>
            <a:off x="683537" y="1008875"/>
            <a:ext cx="7790797" cy="253916"/>
          </a:xfrm>
          <a:noFill/>
        </p:spPr>
        <p:txBody>
          <a:bodyPr wrap="square" lIns="0" tIns="0" rIns="0" bIns="0" anchor="t" anchorCtr="0">
            <a:spAutoFit/>
          </a:bodyPr>
          <a:lstStyle>
            <a:lvl1pPr marL="0" indent="0" algn="l">
              <a:buNone/>
              <a:defRPr sz="1650" b="1" i="0">
                <a:solidFill>
                  <a:schemeClr val="bg2"/>
                </a:solidFill>
                <a:latin typeface="Franklin Gothic Demi Cond" panose="020B0603020102020204" pitchFamily="34" charset="0"/>
              </a:defRPr>
            </a:lvl1pPr>
            <a:lvl2pPr marL="342900" indent="0" algn="ctr">
              <a:buNone/>
              <a:defRPr sz="1425"/>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Subhead</a:t>
            </a:r>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905346" y="1471906"/>
            <a:ext cx="7568987" cy="2558653"/>
          </a:xfrm>
        </p:spPr>
        <p:txBody>
          <a:bodyPr lIns="0" tIns="0" rIns="0" bIns="0">
            <a:norm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normalizeH="0" baseline="0">
                <a:solidFill>
                  <a:schemeClr val="bg1"/>
                </a:solidFill>
                <a:latin typeface="Franklin Gothic Medium" panose="020B0603020102020204" pitchFamily="34" charset="0"/>
              </a:defRPr>
            </a:lvl1pPr>
          </a:lstStyle>
          <a:p>
            <a:pPr lvl="0"/>
            <a:r>
              <a:rPr lang="en-US"/>
              <a:t>Bulleted copy. Keep it short with bite-size chunks of information.</a:t>
            </a:r>
          </a:p>
          <a:p>
            <a:pPr lvl="0"/>
            <a:endParaRPr lang="en-US"/>
          </a:p>
          <a:p>
            <a:pPr lvl="0"/>
            <a:r>
              <a:rPr lang="en-US"/>
              <a:t>Bulleted copy. Keep it short with bite-size chunks of information.</a:t>
            </a:r>
          </a:p>
          <a:p>
            <a:pPr lvl="0"/>
            <a:endParaRPr lang="en-US"/>
          </a:p>
          <a:p>
            <a:pPr lvl="0"/>
            <a:r>
              <a:rPr lang="en-US"/>
              <a:t>Bulleted copy. Keep it short with bite-size chunks of information.</a:t>
            </a:r>
          </a:p>
          <a:p>
            <a:pPr lvl="0"/>
            <a:endParaRPr lang="en-US"/>
          </a:p>
          <a:p>
            <a:pPr lvl="0"/>
            <a:r>
              <a:rPr lang="en-US"/>
              <a:t>Bulleted copy. Keep it short with bite-size chunks of information.</a:t>
            </a:r>
          </a:p>
          <a:p>
            <a:pPr lvl="0"/>
            <a:endParaRPr lang="en-US"/>
          </a:p>
        </p:txBody>
      </p:sp>
      <p:sp>
        <p:nvSpPr>
          <p:cNvPr id="29" name="Slide Number">
            <a:extLst>
              <a:ext uri="{FF2B5EF4-FFF2-40B4-BE49-F238E27FC236}">
                <a16:creationId xmlns:a16="http://schemas.microsoft.com/office/drawing/2014/main" id="{49E8753C-A442-034F-B0F4-92D22B3247FE}"/>
              </a:ext>
            </a:extLst>
          </p:cNvPr>
          <p:cNvSpPr>
            <a:spLocks noGrp="1"/>
          </p:cNvSpPr>
          <p:nvPr>
            <p:ph type="sldNum" sz="quarter" idx="4"/>
          </p:nvPr>
        </p:nvSpPr>
        <p:spPr>
          <a:xfrm>
            <a:off x="8474334" y="4635961"/>
            <a:ext cx="365760" cy="274320"/>
          </a:xfrm>
          <a:prstGeom prst="ellipse">
            <a:avLst/>
          </a:prstGeom>
          <a:noFill/>
        </p:spPr>
        <p:txBody>
          <a:bodyPr vert="horz" lIns="18288" tIns="45720" rIns="18288" bIns="45720" rtlCol="0" anchor="ctr">
            <a:noAutofit/>
          </a:bodyPr>
          <a:lstStyle>
            <a:lvl1pPr algn="ctr">
              <a:defRPr sz="750" b="0" i="0" spc="0" baseline="0">
                <a:solidFill>
                  <a:schemeClr val="bg1"/>
                </a:solidFill>
                <a:latin typeface="Franklin Gothic Medium" panose="020B0603020102020204" pitchFamily="34" charset="0"/>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2970" userDrawn="1">
          <p15:clr>
            <a:srgbClr val="FBAE40"/>
          </p15:clr>
        </p15:guide>
        <p15:guide id="4" pos="4464" userDrawn="1">
          <p15:clr>
            <a:srgbClr val="FBAE40"/>
          </p15:clr>
        </p15:guide>
        <p15:guide id="5" pos="5136" userDrawn="1">
          <p15:clr>
            <a:srgbClr val="FBAE40"/>
          </p15:clr>
        </p15:guide>
        <p15:guide id="6" orient="horz" pos="3024" userDrawn="1">
          <p15:clr>
            <a:srgbClr val="FBAE40"/>
          </p15:clr>
        </p15:guide>
        <p15:guide id="7" pos="984" userDrawn="1">
          <p15:clr>
            <a:srgbClr val="FBAE40"/>
          </p15:clr>
        </p15:guide>
        <p15:guide id="8" pos="696" userDrawn="1">
          <p15:clr>
            <a:srgbClr val="FBAE40"/>
          </p15:clr>
        </p15:guide>
        <p15:guide id="9" pos="115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Slide (text + picture)">
    <p:bg>
      <p:bgPr>
        <a:solidFill>
          <a:schemeClr val="accent2"/>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userDrawn="1"/>
        </p:nvPicPr>
        <p:blipFill>
          <a:blip r:embed="rId2"/>
          <a:stretch>
            <a:fillRect/>
          </a:stretch>
        </p:blipFill>
        <p:spPr>
          <a:xfrm>
            <a:off x="5257" y="0"/>
            <a:ext cx="8636000" cy="685800"/>
          </a:xfrm>
          <a:prstGeom prst="rect">
            <a:avLst/>
          </a:prstGeom>
        </p:spPr>
      </p:pic>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914400" y="1438042"/>
            <a:ext cx="3657604" cy="2558653"/>
          </a:xfrm>
        </p:spPr>
        <p:txBody>
          <a:bodyPr lIns="0" tIns="0" rIns="0" bIns="0">
            <a:norm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normalizeH="0" baseline="0">
                <a:solidFill>
                  <a:schemeClr val="bg1"/>
                </a:solidFill>
                <a:latin typeface="Franklin Gothic Medium Cond" panose="020B0606030402020204" pitchFamily="34" charset="0"/>
              </a:defRPr>
            </a:lvl1pPr>
          </a:lstStyle>
          <a:p>
            <a:pPr lvl="0"/>
            <a:r>
              <a:rPr lang="en-US"/>
              <a:t>Bulleted copy. Keep it short with bite-size chunks of information.</a:t>
            </a:r>
          </a:p>
          <a:p>
            <a:pPr lvl="0"/>
            <a:endParaRPr lang="en-US"/>
          </a:p>
          <a:p>
            <a:pPr lvl="0"/>
            <a:r>
              <a:rPr lang="en-US"/>
              <a:t>Bulleted copy. Keep it short with bite-size chunks of information.</a:t>
            </a:r>
          </a:p>
          <a:p>
            <a:pPr lvl="0"/>
            <a:endParaRPr lang="en-US"/>
          </a:p>
          <a:p>
            <a:pPr marL="205740" marR="0" lvl="0" indent="-205740" algn="l" defTabSz="342900" rtl="0" eaLnBrk="1" fontAlgn="auto" latinLnBrk="0" hangingPunct="1">
              <a:lnSpc>
                <a:spcPct val="100000"/>
              </a:lnSpc>
              <a:spcBef>
                <a:spcPts val="0"/>
              </a:spcBef>
              <a:spcAft>
                <a:spcPts val="0"/>
              </a:spcAft>
              <a:buClrTx/>
              <a:buSzTx/>
              <a:buFont typeface="Wingdings" charset="2"/>
              <a:buChar char="§"/>
              <a:tabLst/>
              <a:defRPr/>
            </a:pPr>
            <a:r>
              <a:rPr lang="en-US"/>
              <a:t>Bulleted copy. Keep it short with bite-size chunks of information.</a:t>
            </a:r>
            <a:br>
              <a:rPr lang="en-US"/>
            </a:br>
            <a:endParaRPr lang="en-US"/>
          </a:p>
          <a:p>
            <a:pPr marL="205740" marR="0" lvl="0" indent="-205740" algn="l" defTabSz="342900" rtl="0" eaLnBrk="1" fontAlgn="auto" latinLnBrk="0" hangingPunct="1">
              <a:lnSpc>
                <a:spcPct val="100000"/>
              </a:lnSpc>
              <a:spcBef>
                <a:spcPts val="0"/>
              </a:spcBef>
              <a:spcAft>
                <a:spcPts val="0"/>
              </a:spcAft>
              <a:buClrTx/>
              <a:buSzTx/>
              <a:buFont typeface="Wingdings" charset="2"/>
              <a:buChar char="§"/>
              <a:tabLst/>
              <a:defRPr/>
            </a:pPr>
            <a:r>
              <a:rPr lang="en-US"/>
              <a:t>Bulleted copy. Keep it short with bite-size chunks of information.</a:t>
            </a:r>
          </a:p>
          <a:p>
            <a:pPr marL="205740" marR="0" lvl="0" indent="-205740" algn="l" defTabSz="342900" rtl="0" eaLnBrk="1" fontAlgn="auto" latinLnBrk="0" hangingPunct="1">
              <a:lnSpc>
                <a:spcPct val="100000"/>
              </a:lnSpc>
              <a:spcBef>
                <a:spcPts val="0"/>
              </a:spcBef>
              <a:spcAft>
                <a:spcPts val="0"/>
              </a:spcAft>
              <a:buClrTx/>
              <a:buSzTx/>
              <a:buFont typeface="Wingdings" charset="2"/>
              <a:buChar char="§"/>
              <a:tabLst/>
              <a:defRPr/>
            </a:pPr>
            <a:endParaRPr lang="en-US"/>
          </a:p>
          <a:p>
            <a:pPr lvl="0"/>
            <a:endParaRPr lang="en-US"/>
          </a:p>
          <a:p>
            <a:pPr lvl="0"/>
            <a:endParaRPr lang="en-US"/>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4765679" y="1440658"/>
            <a:ext cx="3708656" cy="2237185"/>
          </a:xfrm>
        </p:spPr>
        <p:txBody>
          <a:bodyPr lIns="0" tIns="0" rIns="0" bIns="0" anchor="ctr" anchorCtr="0"/>
          <a:lstStyle>
            <a:lvl1pPr algn="ctr">
              <a:defRPr b="0" i="0">
                <a:solidFill>
                  <a:schemeClr val="bg1"/>
                </a:solidFill>
                <a:latin typeface="Acumin Pro" panose="020B0504020202020204" pitchFamily="34" charset="77"/>
              </a:defRPr>
            </a:lvl1pPr>
            <a:lvl4pPr marL="514350" indent="0" algn="ctr">
              <a:buNone/>
              <a:defRPr>
                <a:solidFill>
                  <a:schemeClr val="bg1"/>
                </a:solidFill>
              </a:defRPr>
            </a:lvl4pPr>
          </a:lstStyle>
          <a:p>
            <a:pPr lvl="0"/>
            <a:r>
              <a:rPr lang="en-US"/>
              <a:t>Insert picture or chart here</a:t>
            </a:r>
          </a:p>
        </p:txBody>
      </p:sp>
      <p:sp>
        <p:nvSpPr>
          <p:cNvPr id="24" name="Slide Number">
            <a:extLst>
              <a:ext uri="{FF2B5EF4-FFF2-40B4-BE49-F238E27FC236}">
                <a16:creationId xmlns:a16="http://schemas.microsoft.com/office/drawing/2014/main" id="{50D54855-2B56-7D4D-BC1F-BBB8B58B9663}"/>
              </a:ext>
            </a:extLst>
          </p:cNvPr>
          <p:cNvSpPr>
            <a:spLocks noGrp="1"/>
          </p:cNvSpPr>
          <p:nvPr>
            <p:ph type="sldNum" sz="quarter" idx="4"/>
          </p:nvPr>
        </p:nvSpPr>
        <p:spPr>
          <a:xfrm>
            <a:off x="8474334" y="4635961"/>
            <a:ext cx="365760" cy="274320"/>
          </a:xfrm>
          <a:prstGeom prst="ellipse">
            <a:avLst/>
          </a:prstGeom>
          <a:noFill/>
        </p:spPr>
        <p:txBody>
          <a:bodyPr vert="horz" lIns="18288" tIns="45720" rIns="18288" bIns="45720" rtlCol="0" anchor="ctr">
            <a:noAutofit/>
          </a:bodyPr>
          <a:lstStyle>
            <a:lvl1pPr algn="ctr">
              <a:defRPr sz="750" b="0" i="0" spc="0" baseline="0">
                <a:solidFill>
                  <a:schemeClr val="bg1"/>
                </a:solidFill>
                <a:latin typeface="Franklin Gothic Medium" panose="020B0603020102020204" pitchFamily="34" charset="0"/>
              </a:defRPr>
            </a:lvl1pPr>
          </a:lstStyle>
          <a:p>
            <a:fld id="{8A7A6979-0714-4377-B894-6BE4C2D6E202}" type="slidenum">
              <a:rPr lang="en-US" smtClean="0"/>
              <a:pPr/>
              <a:t>‹#›</a:t>
            </a:fld>
            <a:endParaRPr lang="en-US"/>
          </a:p>
        </p:txBody>
      </p:sp>
      <p:sp>
        <p:nvSpPr>
          <p:cNvPr id="8" name="Title">
            <a:extLst>
              <a:ext uri="{FF2B5EF4-FFF2-40B4-BE49-F238E27FC236}">
                <a16:creationId xmlns:a16="http://schemas.microsoft.com/office/drawing/2014/main" id="{6A4C6AE5-F56B-0E43-BA90-936416C44EC4}"/>
              </a:ext>
            </a:extLst>
          </p:cNvPr>
          <p:cNvSpPr>
            <a:spLocks noGrp="1"/>
          </p:cNvSpPr>
          <p:nvPr>
            <p:ph type="ctrTitle" hasCustomPrompt="1"/>
          </p:nvPr>
        </p:nvSpPr>
        <p:spPr bwMode="blackWhite">
          <a:xfrm>
            <a:off x="683537" y="332005"/>
            <a:ext cx="7790797" cy="332399"/>
          </a:xfrm>
          <a:prstGeom prst="rect">
            <a:avLst/>
          </a:prstGeom>
          <a:noFill/>
          <a:ln w="38100">
            <a:noFill/>
          </a:ln>
        </p:spPr>
        <p:txBody>
          <a:bodyPr wrap="square" lIns="0" tIns="0" rIns="0" bIns="0" anchor="t" anchorCtr="0">
            <a:spAutoFit/>
          </a:bodyPr>
          <a:lstStyle>
            <a:lvl1pPr algn="l">
              <a:defRPr sz="2400" b="0" i="1" cap="none" spc="0">
                <a:solidFill>
                  <a:schemeClr val="tx2"/>
                </a:solidFill>
                <a:latin typeface="Franklin Gothic Medium" panose="020B0603020102020204" pitchFamily="34" charset="0"/>
              </a:defRPr>
            </a:lvl1pPr>
          </a:lstStyle>
          <a:p>
            <a:r>
              <a:rPr lang="en-US"/>
              <a:t>Title</a:t>
            </a:r>
          </a:p>
        </p:txBody>
      </p:sp>
      <p:sp>
        <p:nvSpPr>
          <p:cNvPr id="9" name="Subhead">
            <a:extLst>
              <a:ext uri="{FF2B5EF4-FFF2-40B4-BE49-F238E27FC236}">
                <a16:creationId xmlns:a16="http://schemas.microsoft.com/office/drawing/2014/main" id="{D7ADAC26-328E-BB49-BBC5-2D10E7BE20C5}"/>
              </a:ext>
            </a:extLst>
          </p:cNvPr>
          <p:cNvSpPr>
            <a:spLocks noGrp="1"/>
          </p:cNvSpPr>
          <p:nvPr>
            <p:ph type="subTitle" idx="1" hasCustomPrompt="1"/>
          </p:nvPr>
        </p:nvSpPr>
        <p:spPr>
          <a:xfrm>
            <a:off x="683537" y="1008875"/>
            <a:ext cx="7790797" cy="253916"/>
          </a:xfrm>
          <a:noFill/>
        </p:spPr>
        <p:txBody>
          <a:bodyPr wrap="square" lIns="0" tIns="0" rIns="0" bIns="0" anchor="t" anchorCtr="0">
            <a:spAutoFit/>
          </a:bodyPr>
          <a:lstStyle>
            <a:lvl1pPr marL="0" indent="0" algn="l">
              <a:buNone/>
              <a:defRPr sz="1650" b="1" i="0">
                <a:solidFill>
                  <a:schemeClr val="bg2"/>
                </a:solidFill>
                <a:latin typeface="Franklin Gothic Demi Cond" panose="020B0603020102020204" pitchFamily="34" charset="0"/>
              </a:defRPr>
            </a:lvl1pPr>
            <a:lvl2pPr marL="342900" indent="0" algn="ctr">
              <a:buNone/>
              <a:defRPr sz="1425"/>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Subhead</a:t>
            </a:r>
          </a:p>
        </p:txBody>
      </p: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2970" userDrawn="1">
          <p15:clr>
            <a:srgbClr val="FBAE40"/>
          </p15:clr>
        </p15:guide>
        <p15:guide id="4" pos="4464" userDrawn="1">
          <p15:clr>
            <a:srgbClr val="FBAE40"/>
          </p15:clr>
        </p15:guide>
        <p15:guide id="5" pos="5136" userDrawn="1">
          <p15:clr>
            <a:srgbClr val="FBAE40"/>
          </p15:clr>
        </p15:guide>
        <p15:guide id="6" orient="horz" pos="306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icture)">
    <p:bg>
      <p:bgPr>
        <a:solidFill>
          <a:schemeClr val="accent2"/>
        </a:solidFill>
        <a:effectLst/>
      </p:bgPr>
    </p:bg>
    <p:spTree>
      <p:nvGrpSpPr>
        <p:cNvPr id="1" name=""/>
        <p:cNvGrpSpPr/>
        <p:nvPr/>
      </p:nvGrpSpPr>
      <p:grpSpPr>
        <a:xfrm>
          <a:off x="0" y="0"/>
          <a:ext cx="0" cy="0"/>
          <a:chOff x="0" y="0"/>
          <a:chExt cx="0" cy="0"/>
        </a:xfrm>
      </p:grpSpPr>
      <p:sp>
        <p:nvSpPr>
          <p:cNvPr id="17" name="Picture" descr="Description of Picture">
            <a:extLst>
              <a:ext uri="{FF2B5EF4-FFF2-40B4-BE49-F238E27FC236}">
                <a16:creationId xmlns:a16="http://schemas.microsoft.com/office/drawing/2014/main" id="{B6A7C9B5-3617-0144-A4ED-16186741E8C3}"/>
              </a:ext>
            </a:extLst>
          </p:cNvPr>
          <p:cNvSpPr>
            <a:spLocks noGrp="1"/>
          </p:cNvSpPr>
          <p:nvPr>
            <p:ph type="pic" sz="quarter" idx="13"/>
          </p:nvPr>
        </p:nvSpPr>
        <p:spPr>
          <a:xfrm>
            <a:off x="565518" y="683536"/>
            <a:ext cx="8012640" cy="3435498"/>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p>
        </p:txBody>
      </p:sp>
      <p:sp>
        <p:nvSpPr>
          <p:cNvPr id="14" name="Photo Caption">
            <a:extLst>
              <a:ext uri="{FF2B5EF4-FFF2-40B4-BE49-F238E27FC236}">
                <a16:creationId xmlns:a16="http://schemas.microsoft.com/office/drawing/2014/main" id="{0D6DAF39-EE35-6843-807B-FF770BE21293}"/>
              </a:ext>
            </a:extLst>
          </p:cNvPr>
          <p:cNvSpPr>
            <a:spLocks noGrp="1"/>
          </p:cNvSpPr>
          <p:nvPr>
            <p:ph type="ctrTitle" hasCustomPrompt="1"/>
          </p:nvPr>
        </p:nvSpPr>
        <p:spPr bwMode="blackWhite">
          <a:xfrm>
            <a:off x="565518" y="228601"/>
            <a:ext cx="2879168" cy="373949"/>
          </a:xfrm>
          <a:prstGeom prst="rect">
            <a:avLst/>
          </a:prstGeom>
          <a:noFill/>
          <a:ln w="38100">
            <a:noFill/>
          </a:ln>
        </p:spPr>
        <p:txBody>
          <a:bodyPr wrap="square" lIns="0" tIns="0" rIns="0" bIns="0" anchor="t" anchorCtr="0">
            <a:spAutoFit/>
          </a:bodyPr>
          <a:lstStyle>
            <a:lvl1pPr algn="l">
              <a:defRPr sz="1350" b="0" i="0" cap="none" spc="0">
                <a:solidFill>
                  <a:schemeClr val="bg1"/>
                </a:solidFill>
                <a:latin typeface="Franklin Gothic Medium Cond" panose="020B0606030402020204" pitchFamily="34" charset="0"/>
              </a:defRPr>
            </a:lvl1pPr>
          </a:lstStyle>
          <a:p>
            <a:r>
              <a:rPr lang="en-US"/>
              <a:t>Brief photo caption. Place in top left or right corner. Make text black or white for legibility.</a:t>
            </a:r>
          </a:p>
        </p:txBody>
      </p:sp>
      <p:cxnSp>
        <p:nvCxnSpPr>
          <p:cNvPr id="13" name="Line 1">
            <a:extLst>
              <a:ext uri="{FF2B5EF4-FFF2-40B4-BE49-F238E27FC236}">
                <a16:creationId xmlns:a16="http://schemas.microsoft.com/office/drawing/2014/main" id="{A746CD05-A191-A442-A002-3AD9F5CCAD2A}"/>
              </a:ext>
            </a:extLst>
          </p:cNvPr>
          <p:cNvCxnSpPr>
            <a:cxnSpLocks/>
          </p:cNvCxnSpPr>
          <p:nvPr userDrawn="1"/>
        </p:nvCxnSpPr>
        <p:spPr>
          <a:xfrm>
            <a:off x="429840" y="228601"/>
            <a:ext cx="0" cy="389043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Line 2">
            <a:extLst>
              <a:ext uri="{FF2B5EF4-FFF2-40B4-BE49-F238E27FC236}">
                <a16:creationId xmlns:a16="http://schemas.microsoft.com/office/drawing/2014/main" id="{461AAE78-C01B-DD4E-A8D1-EE36B5982A91}"/>
              </a:ext>
            </a:extLst>
          </p:cNvPr>
          <p:cNvCxnSpPr>
            <a:cxnSpLocks/>
          </p:cNvCxnSpPr>
          <p:nvPr userDrawn="1"/>
        </p:nvCxnSpPr>
        <p:spPr>
          <a:xfrm>
            <a:off x="3491931" y="239099"/>
            <a:ext cx="0" cy="98262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8474334" y="4635961"/>
            <a:ext cx="365760" cy="274320"/>
          </a:xfrm>
        </p:spPr>
        <p:txBody>
          <a:bodyPr/>
          <a:lstStyle>
            <a:lvl1pPr>
              <a:defRPr>
                <a:solidFill>
                  <a:schemeClr val="tx1"/>
                </a:solidFill>
              </a:defRPr>
            </a:lvl1pPr>
          </a:lstStyle>
          <a:p>
            <a:fld id="{8A7A6979-0714-4377-B894-6BE4C2D6E202}" type="slidenum">
              <a:rPr lang="en-US" smtClean="0"/>
              <a:pPr/>
              <a:t>‹#›</a:t>
            </a:fld>
            <a:endParaRPr lang="en-US"/>
          </a:p>
        </p:txBody>
      </p:sp>
      <p:pic>
        <p:nvPicPr>
          <p:cNvPr id="8" name="Gold Triangle">
            <a:extLst>
              <a:ext uri="{FF2B5EF4-FFF2-40B4-BE49-F238E27FC236}">
                <a16:creationId xmlns:a16="http://schemas.microsoft.com/office/drawing/2014/main" id="{D9F81172-AF70-A648-89C9-C33F29592BFD}"/>
              </a:ext>
            </a:extLst>
          </p:cNvPr>
          <p:cNvPicPr>
            <a:picLocks noChangeAspect="1"/>
          </p:cNvPicPr>
          <p:nvPr userDrawn="1"/>
        </p:nvPicPr>
        <p:blipFill>
          <a:blip r:embed="rId2"/>
          <a:stretch>
            <a:fillRect/>
          </a:stretch>
        </p:blipFill>
        <p:spPr>
          <a:xfrm>
            <a:off x="7810500" y="0"/>
            <a:ext cx="1333500" cy="5143500"/>
          </a:xfrm>
          <a:prstGeom prst="rect">
            <a:avLst/>
          </a:prstGeom>
        </p:spPr>
      </p:pic>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2970" userDrawn="1">
          <p15:clr>
            <a:srgbClr val="FBAE40"/>
          </p15:clr>
        </p15:guide>
        <p15:guide id="4" pos="4464" userDrawn="1">
          <p15:clr>
            <a:srgbClr val="FBAE40"/>
          </p15:clr>
        </p15:guide>
        <p15:guide id="5" pos="5136" userDrawn="1">
          <p15:clr>
            <a:srgbClr val="FBAE40"/>
          </p15:clr>
        </p15:guide>
        <p15:guide id="6" orient="horz" pos="3060" userDrawn="1">
          <p15:clr>
            <a:srgbClr val="FBAE40"/>
          </p15:clr>
        </p15:guide>
        <p15:guide id="7" pos="264" userDrawn="1">
          <p15:clr>
            <a:srgbClr val="FBAE40"/>
          </p15:clr>
        </p15:guide>
        <p15:guide id="8" orient="horz" pos="14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Slide (Fact/Highlight)">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userDrawn="1"/>
        </p:nvSpPr>
        <p:spPr>
          <a:xfrm>
            <a:off x="3" y="1"/>
            <a:ext cx="9143999" cy="513915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2170159" y="1099926"/>
            <a:ext cx="4814498" cy="893321"/>
          </a:xfrm>
          <a:prstGeom prst="rect">
            <a:avLst/>
          </a:prstGeom>
          <a:noFill/>
          <a:ln w="38100">
            <a:noFill/>
          </a:ln>
        </p:spPr>
        <p:txBody>
          <a:bodyPr wrap="square" lIns="0" tIns="0" rIns="0" bIns="0" anchor="t" anchorCtr="0">
            <a:spAutoFit/>
          </a:bodyPr>
          <a:lstStyle>
            <a:lvl1pPr algn="ctr">
              <a:defRPr sz="6450" b="0" i="0" cap="none" spc="225">
                <a:solidFill>
                  <a:schemeClr val="bg2"/>
                </a:solidFill>
                <a:latin typeface="Impact" panose="020B0806030902050204" pitchFamily="34" charset="0"/>
              </a:defRPr>
            </a:lvl1pPr>
          </a:lstStyle>
          <a:p>
            <a:r>
              <a:rPr lang="en-US"/>
              <a:t>123</a:t>
            </a:r>
          </a:p>
        </p:txBody>
      </p:sp>
      <p:sp>
        <p:nvSpPr>
          <p:cNvPr id="20" name="Black Bar">
            <a:extLst>
              <a:ext uri="{FF2B5EF4-FFF2-40B4-BE49-F238E27FC236}">
                <a16:creationId xmlns:a16="http://schemas.microsoft.com/office/drawing/2014/main" id="{EACB2F0C-1C3D-CD48-AD13-7B5AD683F7C7}"/>
              </a:ext>
            </a:extLst>
          </p:cNvPr>
          <p:cNvSpPr/>
          <p:nvPr userDrawn="1"/>
        </p:nvSpPr>
        <p:spPr>
          <a:xfrm>
            <a:off x="1986208" y="2058317"/>
            <a:ext cx="5179092" cy="3307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1986203" y="2108272"/>
            <a:ext cx="5171597" cy="230833"/>
          </a:xfrm>
          <a:noFill/>
        </p:spPr>
        <p:txBody>
          <a:bodyPr wrap="square" lIns="0" tIns="0" rIns="0" bIns="0" anchor="t" anchorCtr="0">
            <a:spAutoFit/>
          </a:bodyPr>
          <a:lstStyle>
            <a:lvl1pPr marL="0" indent="0" algn="ctr">
              <a:buNone/>
              <a:defRPr sz="1500" b="1" i="0" spc="225">
                <a:solidFill>
                  <a:srgbClr val="FFFFFF"/>
                </a:solidFill>
                <a:latin typeface="Impact" panose="020B0806030902050204" pitchFamily="34" charset="0"/>
              </a:defRPr>
            </a:lvl1pPr>
            <a:lvl2pPr marL="342900" indent="0" algn="ctr">
              <a:buNone/>
              <a:defRPr sz="1425"/>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156451" y="2655264"/>
            <a:ext cx="5008850" cy="842058"/>
          </a:xfrm>
        </p:spPr>
        <p:txBody>
          <a:bodyPr lIns="0" tIns="0" rIns="0" bIns="0">
            <a:noAutofit/>
          </a:bodyPr>
          <a:lstStyle>
            <a:lvl1pPr marL="0" marR="0" indent="0" algn="l" defTabSz="3429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Franklin Gothic Medium" panose="020B0603020102020204" pitchFamily="34" charset="0"/>
              </a:defRPr>
            </a:lvl1pPr>
          </a:lstStyle>
          <a:p>
            <a:pPr lvl="0"/>
            <a:r>
              <a:rPr lang="en-US"/>
              <a:t>Fact or highlight. Keep it short with bite-size chunks of information.</a:t>
            </a:r>
          </a:p>
        </p:txBody>
      </p:sp>
      <p:sp>
        <p:nvSpPr>
          <p:cNvPr id="26" name="Slide Number">
            <a:extLst>
              <a:ext uri="{FF2B5EF4-FFF2-40B4-BE49-F238E27FC236}">
                <a16:creationId xmlns:a16="http://schemas.microsoft.com/office/drawing/2014/main" id="{8E13B548-F076-CF46-A887-15D7D4869738}"/>
              </a:ext>
            </a:extLst>
          </p:cNvPr>
          <p:cNvSpPr>
            <a:spLocks noGrp="1"/>
          </p:cNvSpPr>
          <p:nvPr>
            <p:ph type="sldNum" sz="quarter" idx="12"/>
          </p:nvPr>
        </p:nvSpPr>
        <p:spPr>
          <a:xfrm>
            <a:off x="8474334" y="4635961"/>
            <a:ext cx="365760" cy="274320"/>
          </a:xfrm>
        </p:spPr>
        <p:txBody>
          <a:bodyPr/>
          <a:lstStyle>
            <a:lvl1pPr>
              <a:defRPr>
                <a:solidFill>
                  <a:schemeClr val="tx1"/>
                </a:solidFill>
              </a:defRPr>
            </a:lvl1pPr>
          </a:lstStyle>
          <a:p>
            <a:fld id="{8A7A6979-0714-4377-B894-6BE4C2D6E202}" type="slidenum">
              <a:rPr lang="en-US" smtClean="0"/>
              <a:pPr/>
              <a:t>‹#›</a:t>
            </a:fld>
            <a:endParaRPr lang="en-US"/>
          </a:p>
        </p:txBody>
      </p:sp>
      <p:pic>
        <p:nvPicPr>
          <p:cNvPr id="10" name="Picture 9">
            <a:extLst>
              <a:ext uri="{FF2B5EF4-FFF2-40B4-BE49-F238E27FC236}">
                <a16:creationId xmlns:a16="http://schemas.microsoft.com/office/drawing/2014/main" id="{9DDE97B0-77E3-9A4F-B3B9-CBF9063751C3}"/>
              </a:ext>
            </a:extLst>
          </p:cNvPr>
          <p:cNvPicPr>
            <a:picLocks noChangeAspect="1"/>
          </p:cNvPicPr>
          <p:nvPr userDrawn="1"/>
        </p:nvPicPr>
        <p:blipFill>
          <a:blip r:embed="rId2"/>
          <a:stretch>
            <a:fillRect/>
          </a:stretch>
        </p:blipFill>
        <p:spPr>
          <a:xfrm>
            <a:off x="410543" y="4629887"/>
            <a:ext cx="2500146" cy="264721"/>
          </a:xfrm>
          <a:prstGeom prst="rect">
            <a:avLst/>
          </a:prstGeom>
        </p:spPr>
      </p:pic>
      <p:pic>
        <p:nvPicPr>
          <p:cNvPr id="12" name="Gold Triangle">
            <a:extLst>
              <a:ext uri="{FF2B5EF4-FFF2-40B4-BE49-F238E27FC236}">
                <a16:creationId xmlns:a16="http://schemas.microsoft.com/office/drawing/2014/main" id="{F4EFE91E-3F5E-3747-8DD9-B5ACEF622E65}"/>
              </a:ext>
            </a:extLst>
          </p:cNvPr>
          <p:cNvPicPr>
            <a:picLocks noChangeAspect="1"/>
          </p:cNvPicPr>
          <p:nvPr userDrawn="1"/>
        </p:nvPicPr>
        <p:blipFill>
          <a:blip r:embed="rId3"/>
          <a:stretch>
            <a:fillRect/>
          </a:stretch>
        </p:blipFill>
        <p:spPr>
          <a:xfrm>
            <a:off x="7810500" y="0"/>
            <a:ext cx="1333500" cy="5143500"/>
          </a:xfrm>
          <a:prstGeom prst="rect">
            <a:avLst/>
          </a:prstGeom>
        </p:spPr>
      </p:pic>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2970" userDrawn="1">
          <p15:clr>
            <a:srgbClr val="FBAE40"/>
          </p15:clr>
        </p15:guide>
        <p15:guide id="4" pos="4464" userDrawn="1">
          <p15:clr>
            <a:srgbClr val="FBAE40"/>
          </p15:clr>
        </p15:guide>
        <p15:guide id="5" pos="5136" userDrawn="1">
          <p15:clr>
            <a:srgbClr val="FBAE40"/>
          </p15:clr>
        </p15:guide>
        <p15:guide id="6" orient="horz" pos="3060" userDrawn="1">
          <p15:clr>
            <a:srgbClr val="FBAE40"/>
          </p15:clr>
        </p15:guide>
        <p15:guide id="7" orient="horz" pos="756" userDrawn="1">
          <p15:clr>
            <a:srgbClr val="FBAE40"/>
          </p15:clr>
        </p15:guide>
        <p15:guide id="8" orient="horz" pos="111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act Info">
    <p:bg>
      <p:bgPr>
        <a:solidFill>
          <a:schemeClr val="accent2"/>
        </a:solidFill>
        <a:effectLst/>
      </p:bgPr>
    </p:bg>
    <p:spTree>
      <p:nvGrpSpPr>
        <p:cNvPr id="1" name=""/>
        <p:cNvGrpSpPr/>
        <p:nvPr/>
      </p:nvGrpSpPr>
      <p:grpSpPr>
        <a:xfrm>
          <a:off x="0" y="0"/>
          <a:ext cx="0" cy="0"/>
          <a:chOff x="0" y="0"/>
          <a:chExt cx="0" cy="0"/>
        </a:xfrm>
      </p:grpSpPr>
      <p:sp>
        <p:nvSpPr>
          <p:cNvPr id="17" name="Gold Background">
            <a:extLst>
              <a:ext uri="{FF2B5EF4-FFF2-40B4-BE49-F238E27FC236}">
                <a16:creationId xmlns:a16="http://schemas.microsoft.com/office/drawing/2014/main" id="{F59025A6-822F-2D44-9F31-61A4A63F5CD3}"/>
              </a:ext>
            </a:extLst>
          </p:cNvPr>
          <p:cNvSpPr/>
          <p:nvPr userDrawn="1"/>
        </p:nvSpPr>
        <p:spPr>
          <a:xfrm>
            <a:off x="0" y="0"/>
            <a:ext cx="9144000" cy="51435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p:cNvSpPr>
            <a:spLocks noGrp="1"/>
          </p:cNvSpPr>
          <p:nvPr>
            <p:ph type="ctrTitle" hasCustomPrompt="1"/>
          </p:nvPr>
        </p:nvSpPr>
        <p:spPr bwMode="blackWhite">
          <a:xfrm>
            <a:off x="1089147" y="1168250"/>
            <a:ext cx="5500897" cy="623248"/>
          </a:xfrm>
          <a:prstGeom prst="rect">
            <a:avLst/>
          </a:prstGeom>
          <a:noFill/>
          <a:ln w="38100">
            <a:noFill/>
          </a:ln>
        </p:spPr>
        <p:txBody>
          <a:bodyPr wrap="square" lIns="0" tIns="0" rIns="0" bIns="0" anchor="t" anchorCtr="0">
            <a:spAutoFit/>
          </a:bodyPr>
          <a:lstStyle>
            <a:lvl1pPr algn="l">
              <a:defRPr sz="4500" b="0" i="1" cap="none" spc="0" baseline="0">
                <a:solidFill>
                  <a:schemeClr val="bg1"/>
                </a:solidFill>
                <a:latin typeface="Franklin Gothic Medium" panose="020B0603020102020204" pitchFamily="34" charset="0"/>
              </a:defRPr>
            </a:lvl1pPr>
          </a:lstStyle>
          <a:p>
            <a:r>
              <a:rPr lang="en-US"/>
              <a:t>Thank You</a:t>
            </a:r>
          </a:p>
        </p:txBody>
      </p:sp>
      <p:sp>
        <p:nvSpPr>
          <p:cNvPr id="23" name="Slide Number">
            <a:extLst>
              <a:ext uri="{FF2B5EF4-FFF2-40B4-BE49-F238E27FC236}">
                <a16:creationId xmlns:a16="http://schemas.microsoft.com/office/drawing/2014/main" id="{ACFC5D5C-1C9B-F148-A910-72ADDA93ABF0}"/>
              </a:ext>
            </a:extLst>
          </p:cNvPr>
          <p:cNvSpPr>
            <a:spLocks noGrp="1"/>
          </p:cNvSpPr>
          <p:nvPr>
            <p:ph type="sldNum" sz="quarter" idx="12"/>
          </p:nvPr>
        </p:nvSpPr>
        <p:spPr>
          <a:xfrm>
            <a:off x="8474334" y="4635961"/>
            <a:ext cx="365760" cy="274320"/>
          </a:xfrm>
        </p:spPr>
        <p:txBody>
          <a:bodyPr/>
          <a:lstStyle>
            <a:lvl1pPr>
              <a:defRPr>
                <a:solidFill>
                  <a:schemeClr val="tx1"/>
                </a:solidFill>
              </a:defRPr>
            </a:lvl1pPr>
          </a:lstStyle>
          <a:p>
            <a:fld id="{8A7A6979-0714-4377-B894-6BE4C2D6E202}" type="slidenum">
              <a:rPr lang="en-US" smtClean="0"/>
              <a:pPr/>
              <a:t>‹#›</a:t>
            </a:fld>
            <a:endParaRPr lang="en-US"/>
          </a:p>
        </p:txBody>
      </p:sp>
      <p:sp>
        <p:nvSpPr>
          <p:cNvPr id="26" name="Text Placeholder 8">
            <a:extLst>
              <a:ext uri="{FF2B5EF4-FFF2-40B4-BE49-F238E27FC236}">
                <a16:creationId xmlns:a16="http://schemas.microsoft.com/office/drawing/2014/main" id="{8AD8BBF2-2579-5B4F-8005-9E4A00177E7E}"/>
              </a:ext>
            </a:extLst>
          </p:cNvPr>
          <p:cNvSpPr txBox="1">
            <a:spLocks/>
          </p:cNvSpPr>
          <p:nvPr userDrawn="1"/>
        </p:nvSpPr>
        <p:spPr>
          <a:xfrm>
            <a:off x="1021648" y="3485758"/>
            <a:ext cx="5635893" cy="464702"/>
          </a:xfrm>
          <a:prstGeom prst="rect">
            <a:avLst/>
          </a:prstGeom>
        </p:spPr>
        <p:txBody>
          <a:bodyPr vert="horz" lIns="51435" tIns="25718" rIns="51435" bIns="25718" rtlCol="0" anchor="t">
            <a:noAutofit/>
          </a:bodyPr>
          <a:lstStyle>
            <a:lvl1pPr marL="0" indent="0" algn="l" defTabSz="457200" rtl="0" eaLnBrk="1" latinLnBrk="0" hangingPunct="1">
              <a:lnSpc>
                <a:spcPct val="90000"/>
              </a:lnSpc>
              <a:spcBef>
                <a:spcPct val="20000"/>
              </a:spcBef>
              <a:buFontTx/>
              <a:buNone/>
              <a:defRPr sz="1300" kern="1200">
                <a:solidFill>
                  <a:schemeClr val="bg1">
                    <a:lumMod val="50000"/>
                  </a:schemeClr>
                </a:solidFill>
                <a:latin typeface="Arial"/>
                <a:ea typeface="+mn-ea"/>
                <a:cs typeface="Arial"/>
              </a:defRPr>
            </a:lvl1pPr>
            <a:lvl2pPr marL="742950" indent="-285750" algn="l" defTabSz="457200" rtl="0" eaLnBrk="1" latinLnBrk="0" hangingPunct="1">
              <a:spcBef>
                <a:spcPct val="20000"/>
              </a:spcBef>
              <a:buFont typeface="Arial"/>
              <a:buChar char="•"/>
              <a:defRPr sz="1600" kern="1200">
                <a:solidFill>
                  <a:schemeClr val="tx1"/>
                </a:solidFill>
                <a:latin typeface="Arial"/>
                <a:ea typeface="+mn-ea"/>
                <a:cs typeface="Arial"/>
              </a:defRPr>
            </a:lvl2pPr>
            <a:lvl3pPr marL="1143000" indent="-228600" algn="l" defTabSz="457200" rtl="0" eaLnBrk="1" latinLnBrk="0" hangingPunct="1">
              <a:spcBef>
                <a:spcPct val="20000"/>
              </a:spcBef>
              <a:buFont typeface="Lucida Grande"/>
              <a:buChar char="–"/>
              <a:defRPr sz="16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6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tabLst>
                <a:tab pos="997447" algn="l"/>
              </a:tabLst>
            </a:pPr>
            <a:r>
              <a:rPr lang="en-US" sz="900" err="1">
                <a:latin typeface="Franklin Gothic Medium" panose="020B0603020102020204" pitchFamily="34" charset="0"/>
              </a:rPr>
              <a:t>polytechnic.purdue.edu</a:t>
            </a:r>
            <a:endParaRPr lang="en-US" sz="900">
              <a:latin typeface="Franklin Gothic Medium" panose="020B0603020102020204" pitchFamily="34" charset="0"/>
            </a:endParaRPr>
          </a:p>
          <a:p>
            <a:pPr>
              <a:tabLst>
                <a:tab pos="997447" algn="l"/>
              </a:tabLst>
            </a:pPr>
            <a:endParaRPr lang="en-US" sz="675">
              <a:latin typeface="Franklin Gothic Medium" panose="020B0603020102020204" pitchFamily="34" charset="0"/>
            </a:endParaRPr>
          </a:p>
          <a:p>
            <a:pPr marL="0" indent="0">
              <a:tabLst>
                <a:tab pos="1069181" algn="l"/>
                <a:tab pos="1198960" algn="l"/>
              </a:tabLst>
            </a:pPr>
            <a:r>
              <a:rPr lang="en-US" sz="788">
                <a:latin typeface="Franklin Gothic Medium" panose="020B0603020102020204" pitchFamily="34" charset="0"/>
              </a:rPr>
              <a:t>	</a:t>
            </a:r>
            <a:r>
              <a:rPr lang="en-US" sz="900">
                <a:latin typeface="Franklin Gothic Medium" panose="020B0603020102020204" pitchFamily="34" charset="0"/>
              </a:rPr>
              <a:t>/ 	</a:t>
            </a:r>
            <a:r>
              <a:rPr lang="en-US" sz="900" err="1">
                <a:latin typeface="Franklin Gothic Medium" panose="020B0603020102020204" pitchFamily="34" charset="0"/>
              </a:rPr>
              <a:t>TechPurdue</a:t>
            </a:r>
            <a:endParaRPr lang="en-US" sz="900">
              <a:latin typeface="Franklin Gothic Medium" panose="020B0603020102020204" pitchFamily="34" charset="0"/>
            </a:endParaRPr>
          </a:p>
          <a:p>
            <a:pPr>
              <a:tabLst>
                <a:tab pos="997447" algn="l"/>
              </a:tabLst>
            </a:pPr>
            <a:endParaRPr lang="en-US" sz="788">
              <a:latin typeface="Franklin Gothic Medium" panose="020B0603020102020204" pitchFamily="34" charset="0"/>
            </a:endParaRPr>
          </a:p>
        </p:txBody>
      </p:sp>
      <p:sp>
        <p:nvSpPr>
          <p:cNvPr id="28" name="Text Placeholder 4">
            <a:extLst>
              <a:ext uri="{FF2B5EF4-FFF2-40B4-BE49-F238E27FC236}">
                <a16:creationId xmlns:a16="http://schemas.microsoft.com/office/drawing/2014/main" id="{AF0D9BF2-CC1D-2849-845E-6A8A63C4A4CB}"/>
              </a:ext>
            </a:extLst>
          </p:cNvPr>
          <p:cNvSpPr>
            <a:spLocks noGrp="1"/>
          </p:cNvSpPr>
          <p:nvPr>
            <p:ph type="body" sz="quarter" idx="13" hasCustomPrompt="1"/>
          </p:nvPr>
        </p:nvSpPr>
        <p:spPr>
          <a:xfrm>
            <a:off x="1086285" y="2224892"/>
            <a:ext cx="5321808" cy="253746"/>
          </a:xfrm>
        </p:spPr>
        <p:txBody>
          <a:bodyPr lIns="0" tIns="0" rIns="0" bIns="0"/>
          <a:lstStyle>
            <a:lvl1pPr marL="3572" indent="0">
              <a:buNone/>
              <a:tabLst/>
              <a:defRPr sz="1650" b="1" i="0">
                <a:solidFill>
                  <a:schemeClr val="bg2"/>
                </a:solidFill>
                <a:latin typeface="Franklin Gothic Demi Cond" panose="020B0603020102020204" pitchFamily="34" charset="0"/>
              </a:defRPr>
            </a:lvl1pPr>
          </a:lstStyle>
          <a:p>
            <a:pPr lvl="0"/>
            <a:r>
              <a:rPr lang="en-US"/>
              <a:t>Your Name</a:t>
            </a:r>
          </a:p>
        </p:txBody>
      </p:sp>
      <p:sp>
        <p:nvSpPr>
          <p:cNvPr id="29" name="Text Placeholder 4">
            <a:extLst>
              <a:ext uri="{FF2B5EF4-FFF2-40B4-BE49-F238E27FC236}">
                <a16:creationId xmlns:a16="http://schemas.microsoft.com/office/drawing/2014/main" id="{9D4392CA-F360-BB4D-8735-CC02EA6BF736}"/>
              </a:ext>
            </a:extLst>
          </p:cNvPr>
          <p:cNvSpPr>
            <a:spLocks noGrp="1"/>
          </p:cNvSpPr>
          <p:nvPr>
            <p:ph type="body" sz="quarter" idx="14" hasCustomPrompt="1"/>
          </p:nvPr>
        </p:nvSpPr>
        <p:spPr>
          <a:xfrm>
            <a:off x="1086285" y="2476211"/>
            <a:ext cx="5321808" cy="253746"/>
          </a:xfrm>
        </p:spPr>
        <p:txBody>
          <a:bodyPr lIns="0" tIns="0" rIns="0" bIns="0">
            <a:normAutofit/>
          </a:bodyPr>
          <a:lstStyle>
            <a:lvl1pPr marL="3572" indent="0">
              <a:buNone/>
              <a:tabLst/>
              <a:defRPr sz="1050" b="1" i="0">
                <a:solidFill>
                  <a:schemeClr val="bg2"/>
                </a:solidFill>
                <a:latin typeface="Franklin Gothic Demi Cond" panose="020B0603020102020204" pitchFamily="34" charset="0"/>
              </a:defRPr>
            </a:lvl1pPr>
          </a:lstStyle>
          <a:p>
            <a:pPr lvl="0"/>
            <a:r>
              <a:rPr lang="en-US"/>
              <a:t>Your Title</a:t>
            </a:r>
          </a:p>
        </p:txBody>
      </p:sp>
      <p:sp>
        <p:nvSpPr>
          <p:cNvPr id="30" name="Text Placeholder 4">
            <a:extLst>
              <a:ext uri="{FF2B5EF4-FFF2-40B4-BE49-F238E27FC236}">
                <a16:creationId xmlns:a16="http://schemas.microsoft.com/office/drawing/2014/main" id="{BFB0BAA0-29C0-B345-B95A-FCF294CB7428}"/>
              </a:ext>
            </a:extLst>
          </p:cNvPr>
          <p:cNvSpPr>
            <a:spLocks noGrp="1"/>
          </p:cNvSpPr>
          <p:nvPr>
            <p:ph type="body" sz="quarter" idx="15" hasCustomPrompt="1"/>
          </p:nvPr>
        </p:nvSpPr>
        <p:spPr>
          <a:xfrm>
            <a:off x="1086285" y="2640975"/>
            <a:ext cx="5321808" cy="253746"/>
          </a:xfrm>
        </p:spPr>
        <p:txBody>
          <a:bodyPr lIns="0" tIns="0" rIns="0" bIns="0">
            <a:normAutofit/>
          </a:bodyPr>
          <a:lstStyle>
            <a:lvl1pPr marL="3572" indent="0">
              <a:buNone/>
              <a:tabLst/>
              <a:defRPr sz="1050" b="1" i="0">
                <a:solidFill>
                  <a:schemeClr val="bg2"/>
                </a:solidFill>
                <a:latin typeface="Franklin Gothic Demi Cond" panose="020B0603020102020204" pitchFamily="34" charset="0"/>
              </a:defRPr>
            </a:lvl1pPr>
          </a:lstStyle>
          <a:p>
            <a:pPr lvl="0"/>
            <a:r>
              <a:rPr lang="en-US"/>
              <a:t>Your School/Department/Office</a:t>
            </a:r>
          </a:p>
        </p:txBody>
      </p:sp>
      <p:sp>
        <p:nvSpPr>
          <p:cNvPr id="31" name="Text Placeholder 4">
            <a:extLst>
              <a:ext uri="{FF2B5EF4-FFF2-40B4-BE49-F238E27FC236}">
                <a16:creationId xmlns:a16="http://schemas.microsoft.com/office/drawing/2014/main" id="{4C5C1FD7-4419-8745-90CB-49EB95276C8F}"/>
              </a:ext>
            </a:extLst>
          </p:cNvPr>
          <p:cNvSpPr>
            <a:spLocks noGrp="1"/>
          </p:cNvSpPr>
          <p:nvPr>
            <p:ph type="body" sz="quarter" idx="16" hasCustomPrompt="1"/>
          </p:nvPr>
        </p:nvSpPr>
        <p:spPr>
          <a:xfrm>
            <a:off x="1086285" y="2821412"/>
            <a:ext cx="5321808" cy="253746"/>
          </a:xfrm>
        </p:spPr>
        <p:txBody>
          <a:bodyPr lIns="0" tIns="0" rIns="0" bIns="0">
            <a:normAutofit/>
          </a:bodyPr>
          <a:lstStyle>
            <a:lvl1pPr marL="3572" indent="0">
              <a:buNone/>
              <a:tabLst/>
              <a:defRPr sz="1050" b="1" i="0">
                <a:solidFill>
                  <a:schemeClr val="bg2"/>
                </a:solidFill>
                <a:latin typeface="Franklin Gothic Demi Cond" panose="020B0603020102020204" pitchFamily="34" charset="0"/>
              </a:defRPr>
            </a:lvl1pPr>
          </a:lstStyle>
          <a:p>
            <a:pPr lvl="0"/>
            <a:r>
              <a:rPr lang="en-US" err="1"/>
              <a:t>email@purdue.edu</a:t>
            </a:r>
            <a:endParaRPr lang="en-US"/>
          </a:p>
        </p:txBody>
      </p:sp>
      <p:pic>
        <p:nvPicPr>
          <p:cNvPr id="13" name="Picture 12">
            <a:extLst>
              <a:ext uri="{FF2B5EF4-FFF2-40B4-BE49-F238E27FC236}">
                <a16:creationId xmlns:a16="http://schemas.microsoft.com/office/drawing/2014/main" id="{96DD0592-E484-074B-8EBD-6E297DF1577E}"/>
              </a:ext>
            </a:extLst>
          </p:cNvPr>
          <p:cNvPicPr>
            <a:picLocks noChangeAspect="1"/>
          </p:cNvPicPr>
          <p:nvPr userDrawn="1"/>
        </p:nvPicPr>
        <p:blipFill>
          <a:blip r:embed="rId2"/>
          <a:stretch>
            <a:fillRect/>
          </a:stretch>
        </p:blipFill>
        <p:spPr>
          <a:xfrm>
            <a:off x="410543" y="4629887"/>
            <a:ext cx="2500146" cy="264721"/>
          </a:xfrm>
          <a:prstGeom prst="rect">
            <a:avLst/>
          </a:prstGeom>
        </p:spPr>
      </p:pic>
      <p:pic>
        <p:nvPicPr>
          <p:cNvPr id="14" name="Picture 13">
            <a:extLst>
              <a:ext uri="{FF2B5EF4-FFF2-40B4-BE49-F238E27FC236}">
                <a16:creationId xmlns:a16="http://schemas.microsoft.com/office/drawing/2014/main" id="{B28883B0-108E-C441-ADF0-064F4AE09EFB}"/>
              </a:ext>
            </a:extLst>
          </p:cNvPr>
          <p:cNvPicPr>
            <a:picLocks noChangeAspect="1"/>
          </p:cNvPicPr>
          <p:nvPr userDrawn="1"/>
        </p:nvPicPr>
        <p:blipFill>
          <a:blip r:embed="rId3">
            <a:biLevel thresh="75000"/>
          </a:blip>
          <a:stretch>
            <a:fillRect/>
          </a:stretch>
        </p:blipFill>
        <p:spPr>
          <a:xfrm>
            <a:off x="1072704" y="3755185"/>
            <a:ext cx="944124" cy="164764"/>
          </a:xfrm>
          <a:prstGeom prst="rect">
            <a:avLst/>
          </a:prstGeom>
        </p:spPr>
      </p:pic>
      <p:pic>
        <p:nvPicPr>
          <p:cNvPr id="15" name="Black Triangle">
            <a:extLst>
              <a:ext uri="{FF2B5EF4-FFF2-40B4-BE49-F238E27FC236}">
                <a16:creationId xmlns:a16="http://schemas.microsoft.com/office/drawing/2014/main" id="{AF65998B-73B7-7144-A547-6DD4753A70EE}"/>
              </a:ext>
            </a:extLst>
          </p:cNvPr>
          <p:cNvPicPr>
            <a:picLocks noChangeAspect="1"/>
          </p:cNvPicPr>
          <p:nvPr userDrawn="1"/>
        </p:nvPicPr>
        <p:blipFill>
          <a:blip r:embed="rId4"/>
          <a:stretch>
            <a:fillRect/>
          </a:stretch>
        </p:blipFill>
        <p:spPr>
          <a:xfrm>
            <a:off x="7807272" y="0"/>
            <a:ext cx="1336728" cy="5155949"/>
          </a:xfrm>
          <a:prstGeom prst="rect">
            <a:avLst/>
          </a:prstGeom>
        </p:spPr>
      </p:pic>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2970" userDrawn="1">
          <p15:clr>
            <a:srgbClr val="FBAE40"/>
          </p15:clr>
        </p15:guide>
        <p15:guide id="4" pos="4464" userDrawn="1">
          <p15:clr>
            <a:srgbClr val="FBAE40"/>
          </p15:clr>
        </p15:guide>
        <p15:guide id="5" pos="5136" userDrawn="1">
          <p15:clr>
            <a:srgbClr val="FBAE40"/>
          </p15:clr>
        </p15:guide>
        <p15:guide id="6" orient="horz" pos="3060" userDrawn="1">
          <p15:clr>
            <a:srgbClr val="FBAE40"/>
          </p15:clr>
        </p15:guide>
        <p15:guide id="7" pos="69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Slide">
  <p:cSld name="1_Content Slide">
    <p:bg>
      <p:bgPr>
        <a:solidFill>
          <a:schemeClr val="accent2"/>
        </a:solidFill>
        <a:effectLst/>
      </p:bgPr>
    </p:bg>
    <p:spTree>
      <p:nvGrpSpPr>
        <p:cNvPr id="1" name="Shape 14"/>
        <p:cNvGrpSpPr/>
        <p:nvPr/>
      </p:nvGrpSpPr>
      <p:grpSpPr>
        <a:xfrm>
          <a:off x="0" y="0"/>
          <a:ext cx="0" cy="0"/>
          <a:chOff x="0" y="0"/>
          <a:chExt cx="0" cy="0"/>
        </a:xfrm>
      </p:grpSpPr>
      <p:pic>
        <p:nvPicPr>
          <p:cNvPr id="15" name="Google Shape;15;p11"/>
          <p:cNvPicPr preferRelativeResize="0"/>
          <p:nvPr/>
        </p:nvPicPr>
        <p:blipFill rotWithShape="1">
          <a:blip r:embed="rId2">
            <a:alphaModFix/>
          </a:blip>
          <a:srcRect/>
          <a:stretch/>
        </p:blipFill>
        <p:spPr>
          <a:xfrm>
            <a:off x="5257" y="0"/>
            <a:ext cx="8636000" cy="685800"/>
          </a:xfrm>
          <a:prstGeom prst="rect">
            <a:avLst/>
          </a:prstGeom>
          <a:noFill/>
          <a:ln>
            <a:noFill/>
          </a:ln>
        </p:spPr>
      </p:pic>
      <p:sp>
        <p:nvSpPr>
          <p:cNvPr id="16" name="Google Shape;16;p11"/>
          <p:cNvSpPr txBox="1">
            <a:spLocks noGrp="1"/>
          </p:cNvSpPr>
          <p:nvPr>
            <p:ph type="ctrTitle"/>
          </p:nvPr>
        </p:nvSpPr>
        <p:spPr>
          <a:xfrm>
            <a:off x="1117214" y="332005"/>
            <a:ext cx="6925732" cy="332399"/>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2"/>
              </a:buClr>
              <a:buSzPts val="3200"/>
              <a:buFont typeface="Libre Franklin Medium"/>
              <a:buNone/>
              <a:defRPr sz="2400" b="0" i="1" cap="none">
                <a:solidFill>
                  <a:schemeClr val="lt2"/>
                </a:solidFill>
                <a:latin typeface="Libre Franklin Medium"/>
                <a:ea typeface="Libre Franklin Medium"/>
                <a:cs typeface="Libre Franklin Medium"/>
                <a:sym typeface="Libre Franklin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1"/>
          <p:cNvSpPr txBox="1">
            <a:spLocks noGrp="1"/>
          </p:cNvSpPr>
          <p:nvPr>
            <p:ph type="subTitle" idx="1"/>
          </p:nvPr>
        </p:nvSpPr>
        <p:spPr>
          <a:xfrm>
            <a:off x="1117214" y="1008875"/>
            <a:ext cx="6925733" cy="356508"/>
          </a:xfrm>
          <a:prstGeom prst="rect">
            <a:avLst/>
          </a:prstGeom>
          <a:noFill/>
          <a:ln>
            <a:noFill/>
          </a:ln>
        </p:spPr>
        <p:txBody>
          <a:bodyPr spcFirstLastPara="1" wrap="square" lIns="0" tIns="0" rIns="0" bIns="0" anchor="t" anchorCtr="0">
            <a:spAutoFit/>
          </a:bodyPr>
          <a:lstStyle>
            <a:lvl1pPr lvl="0" algn="l">
              <a:lnSpc>
                <a:spcPct val="100000"/>
              </a:lnSpc>
              <a:spcBef>
                <a:spcPts val="750"/>
              </a:spcBef>
              <a:spcAft>
                <a:spcPts val="0"/>
              </a:spcAft>
              <a:buSzPts val="2200"/>
              <a:buNone/>
              <a:defRPr sz="1650" b="1" i="0">
                <a:solidFill>
                  <a:schemeClr val="dk2"/>
                </a:solidFill>
                <a:latin typeface="Libre Franklin"/>
                <a:ea typeface="Libre Franklin"/>
                <a:cs typeface="Libre Franklin"/>
                <a:sym typeface="Libre Franklin"/>
              </a:defRPr>
            </a:lvl1pPr>
            <a:lvl2pPr lvl="1" algn="ctr">
              <a:lnSpc>
                <a:spcPct val="100000"/>
              </a:lnSpc>
              <a:spcBef>
                <a:spcPts val="750"/>
              </a:spcBef>
              <a:spcAft>
                <a:spcPts val="0"/>
              </a:spcAft>
              <a:buSzPts val="1900"/>
              <a:buNone/>
              <a:defRPr sz="1425"/>
            </a:lvl2pPr>
            <a:lvl3pPr lvl="2" algn="ctr">
              <a:lnSpc>
                <a:spcPct val="100000"/>
              </a:lnSpc>
              <a:spcBef>
                <a:spcPts val="750"/>
              </a:spcBef>
              <a:spcAft>
                <a:spcPts val="0"/>
              </a:spcAft>
              <a:buSzPts val="1800"/>
              <a:buNone/>
              <a:defRPr sz="1350"/>
            </a:lvl3pPr>
            <a:lvl4pPr lvl="3" algn="ctr">
              <a:lnSpc>
                <a:spcPct val="100000"/>
              </a:lnSpc>
              <a:spcBef>
                <a:spcPts val="750"/>
              </a:spcBef>
              <a:spcAft>
                <a:spcPts val="0"/>
              </a:spcAft>
              <a:buSzPts val="1600"/>
              <a:buNone/>
              <a:defRPr sz="1200"/>
            </a:lvl4pPr>
            <a:lvl5pPr lvl="4" algn="ctr">
              <a:lnSpc>
                <a:spcPct val="100000"/>
              </a:lnSpc>
              <a:spcBef>
                <a:spcPts val="750"/>
              </a:spcBef>
              <a:spcAft>
                <a:spcPts val="0"/>
              </a:spcAft>
              <a:buSzPts val="1600"/>
              <a:buNone/>
              <a:defRPr sz="1200"/>
            </a:lvl5pPr>
            <a:lvl6pPr lvl="5" algn="ctr">
              <a:lnSpc>
                <a:spcPct val="100000"/>
              </a:lnSpc>
              <a:spcBef>
                <a:spcPts val="750"/>
              </a:spcBef>
              <a:spcAft>
                <a:spcPts val="0"/>
              </a:spcAft>
              <a:buSzPts val="1600"/>
              <a:buNone/>
              <a:defRPr sz="1200"/>
            </a:lvl6pPr>
            <a:lvl7pPr lvl="6" algn="ctr">
              <a:lnSpc>
                <a:spcPct val="100000"/>
              </a:lnSpc>
              <a:spcBef>
                <a:spcPts val="750"/>
              </a:spcBef>
              <a:spcAft>
                <a:spcPts val="0"/>
              </a:spcAft>
              <a:buSzPts val="1600"/>
              <a:buNone/>
              <a:defRPr sz="1200"/>
            </a:lvl7pPr>
            <a:lvl8pPr lvl="7" algn="ctr">
              <a:lnSpc>
                <a:spcPct val="100000"/>
              </a:lnSpc>
              <a:spcBef>
                <a:spcPts val="750"/>
              </a:spcBef>
              <a:spcAft>
                <a:spcPts val="0"/>
              </a:spcAft>
              <a:buSzPts val="1600"/>
              <a:buNone/>
              <a:defRPr sz="1200"/>
            </a:lvl8pPr>
            <a:lvl9pPr lvl="8" algn="ctr">
              <a:lnSpc>
                <a:spcPct val="100000"/>
              </a:lnSpc>
              <a:spcBef>
                <a:spcPts val="750"/>
              </a:spcBef>
              <a:spcAft>
                <a:spcPts val="0"/>
              </a:spcAft>
              <a:buSzPts val="1600"/>
              <a:buNone/>
              <a:defRPr sz="1200"/>
            </a:lvl9pPr>
          </a:lstStyle>
          <a:p>
            <a:endParaRPr/>
          </a:p>
        </p:txBody>
      </p:sp>
      <p:sp>
        <p:nvSpPr>
          <p:cNvPr id="18" name="Google Shape;18;p11"/>
          <p:cNvSpPr txBox="1">
            <a:spLocks noGrp="1"/>
          </p:cNvSpPr>
          <p:nvPr>
            <p:ph type="body" idx="2"/>
          </p:nvPr>
        </p:nvSpPr>
        <p:spPr>
          <a:xfrm>
            <a:off x="1580827" y="1471905"/>
            <a:ext cx="6462119" cy="2558653"/>
          </a:xfrm>
          <a:prstGeom prst="rect">
            <a:avLst/>
          </a:prstGeom>
          <a:noFill/>
          <a:ln>
            <a:noFill/>
          </a:ln>
        </p:spPr>
        <p:txBody>
          <a:bodyPr spcFirstLastPara="1" wrap="square" lIns="0" tIns="0" rIns="0" bIns="0" anchor="t" anchorCtr="0">
            <a:normAutofit/>
          </a:bodyPr>
          <a:lstStyle>
            <a:lvl1pPr marL="342900" marR="0" lvl="0" indent="-257175" algn="l">
              <a:lnSpc>
                <a:spcPct val="100000"/>
              </a:lnSpc>
              <a:spcBef>
                <a:spcPts val="0"/>
              </a:spcBef>
              <a:spcAft>
                <a:spcPts val="0"/>
              </a:spcAft>
              <a:buClr>
                <a:schemeClr val="dk1"/>
              </a:buClr>
              <a:buSzPts val="1800"/>
              <a:buFont typeface="Noto Sans Symbols"/>
              <a:buChar char="▪"/>
              <a:defRPr sz="1350" b="0" i="0">
                <a:solidFill>
                  <a:schemeClr val="dk1"/>
                </a:solidFill>
                <a:latin typeface="Libre Franklin Medium"/>
                <a:ea typeface="Libre Franklin Medium"/>
                <a:cs typeface="Libre Franklin Medium"/>
                <a:sym typeface="Libre Franklin Medium"/>
              </a:defRPr>
            </a:lvl1pPr>
            <a:lvl2pPr marL="685800" lvl="1" indent="-257175" algn="l">
              <a:lnSpc>
                <a:spcPct val="100000"/>
              </a:lnSpc>
              <a:spcBef>
                <a:spcPts val="750"/>
              </a:spcBef>
              <a:spcAft>
                <a:spcPts val="0"/>
              </a:spcAft>
              <a:buSzPts val="1800"/>
              <a:buChar char="•"/>
              <a:defRPr/>
            </a:lvl2pPr>
            <a:lvl3pPr marL="1028700" lvl="2" indent="-257175" algn="l">
              <a:lnSpc>
                <a:spcPct val="100000"/>
              </a:lnSpc>
              <a:spcBef>
                <a:spcPts val="750"/>
              </a:spcBef>
              <a:spcAft>
                <a:spcPts val="0"/>
              </a:spcAft>
              <a:buSzPts val="1800"/>
              <a:buChar char="•"/>
              <a:defRPr/>
            </a:lvl3pPr>
            <a:lvl4pPr marL="1371600" lvl="3" indent="-257175" algn="l">
              <a:lnSpc>
                <a:spcPct val="100000"/>
              </a:lnSpc>
              <a:spcBef>
                <a:spcPts val="750"/>
              </a:spcBef>
              <a:spcAft>
                <a:spcPts val="0"/>
              </a:spcAft>
              <a:buSzPts val="1800"/>
              <a:buChar char="•"/>
              <a:defRPr/>
            </a:lvl4pPr>
            <a:lvl5pPr marL="1714500" lvl="4" indent="-257175" algn="l">
              <a:lnSpc>
                <a:spcPct val="100000"/>
              </a:lnSpc>
              <a:spcBef>
                <a:spcPts val="750"/>
              </a:spcBef>
              <a:spcAft>
                <a:spcPts val="0"/>
              </a:spcAft>
              <a:buSzPts val="1800"/>
              <a:buChar char="•"/>
              <a:defRPr/>
            </a:lvl5pPr>
            <a:lvl6pPr marL="2057400" lvl="5" indent="-257175" algn="l">
              <a:lnSpc>
                <a:spcPct val="100000"/>
              </a:lnSpc>
              <a:spcBef>
                <a:spcPts val="750"/>
              </a:spcBef>
              <a:spcAft>
                <a:spcPts val="0"/>
              </a:spcAft>
              <a:buSzPts val="1800"/>
              <a:buChar char="•"/>
              <a:defRPr/>
            </a:lvl6pPr>
            <a:lvl7pPr marL="2400300" lvl="6" indent="-257175" algn="l">
              <a:lnSpc>
                <a:spcPct val="100000"/>
              </a:lnSpc>
              <a:spcBef>
                <a:spcPts val="750"/>
              </a:spcBef>
              <a:spcAft>
                <a:spcPts val="0"/>
              </a:spcAft>
              <a:buSzPts val="1800"/>
              <a:buChar char="•"/>
              <a:defRPr/>
            </a:lvl7pPr>
            <a:lvl8pPr marL="2743200" lvl="7" indent="-257175" algn="l">
              <a:lnSpc>
                <a:spcPct val="100000"/>
              </a:lnSpc>
              <a:spcBef>
                <a:spcPts val="750"/>
              </a:spcBef>
              <a:spcAft>
                <a:spcPts val="0"/>
              </a:spcAft>
              <a:buSzPts val="1800"/>
              <a:buChar char="•"/>
              <a:defRPr/>
            </a:lvl8pPr>
            <a:lvl9pPr marL="3086100" lvl="8" indent="-257175" algn="l">
              <a:lnSpc>
                <a:spcPct val="100000"/>
              </a:lnSpc>
              <a:spcBef>
                <a:spcPts val="750"/>
              </a:spcBef>
              <a:spcAft>
                <a:spcPts val="0"/>
              </a:spcAft>
              <a:buSzPts val="1800"/>
              <a:buChar char="•"/>
              <a:defRPr/>
            </a:lvl9pPr>
          </a:lstStyle>
          <a:p>
            <a:endParaRPr/>
          </a:p>
        </p:txBody>
      </p:sp>
      <p:sp>
        <p:nvSpPr>
          <p:cNvPr id="19" name="Google Shape;19;p11"/>
          <p:cNvSpPr>
            <a:spLocks noGrp="1"/>
          </p:cNvSpPr>
          <p:nvPr>
            <p:ph type="sldNum" idx="12"/>
          </p:nvPr>
        </p:nvSpPr>
        <p:spPr>
          <a:xfrm>
            <a:off x="8474334" y="4635961"/>
            <a:ext cx="365760" cy="274320"/>
          </a:xfrm>
          <a:prstGeom prst="ellipse">
            <a:avLst/>
          </a:prstGeom>
          <a:noFill/>
          <a:ln>
            <a:noFill/>
          </a:ln>
        </p:spPr>
        <p:txBody>
          <a:bodyPr spcFirstLastPara="1" wrap="square" lIns="18275" tIns="45700" rIns="18275" bIns="45700" anchor="ctr" anchorCtr="0">
            <a:noAutofit/>
          </a:bodyPr>
          <a:lstStyle>
            <a:lvl1pPr marL="0" lvl="0" indent="0" algn="ctr">
              <a:spcBef>
                <a:spcPts val="0"/>
              </a:spcBef>
              <a:buNone/>
              <a:defRPr sz="750" b="0" i="0" u="none" strike="noStrike" cap="none">
                <a:solidFill>
                  <a:schemeClr val="dk1"/>
                </a:solidFill>
                <a:latin typeface="Libre Franklin Medium"/>
                <a:ea typeface="Libre Franklin Medium"/>
                <a:cs typeface="Libre Franklin Medium"/>
                <a:sym typeface="Libre Franklin Medium"/>
              </a:defRPr>
            </a:lvl1pPr>
            <a:lvl2pPr marL="0" lvl="1" indent="0" algn="ctr">
              <a:spcBef>
                <a:spcPts val="0"/>
              </a:spcBef>
              <a:buNone/>
              <a:defRPr sz="750" b="0" i="0" u="none" strike="noStrike" cap="none">
                <a:solidFill>
                  <a:schemeClr val="dk1"/>
                </a:solidFill>
                <a:latin typeface="Libre Franklin Medium"/>
                <a:ea typeface="Libre Franklin Medium"/>
                <a:cs typeface="Libre Franklin Medium"/>
                <a:sym typeface="Libre Franklin Medium"/>
              </a:defRPr>
            </a:lvl2pPr>
            <a:lvl3pPr marL="0" lvl="2" indent="0" algn="ctr">
              <a:spcBef>
                <a:spcPts val="0"/>
              </a:spcBef>
              <a:buNone/>
              <a:defRPr sz="750" b="0" i="0" u="none" strike="noStrike" cap="none">
                <a:solidFill>
                  <a:schemeClr val="dk1"/>
                </a:solidFill>
                <a:latin typeface="Libre Franklin Medium"/>
                <a:ea typeface="Libre Franklin Medium"/>
                <a:cs typeface="Libre Franklin Medium"/>
                <a:sym typeface="Libre Franklin Medium"/>
              </a:defRPr>
            </a:lvl3pPr>
            <a:lvl4pPr marL="0" lvl="3" indent="0" algn="ctr">
              <a:spcBef>
                <a:spcPts val="0"/>
              </a:spcBef>
              <a:buNone/>
              <a:defRPr sz="750" b="0" i="0" u="none" strike="noStrike" cap="none">
                <a:solidFill>
                  <a:schemeClr val="dk1"/>
                </a:solidFill>
                <a:latin typeface="Libre Franklin Medium"/>
                <a:ea typeface="Libre Franklin Medium"/>
                <a:cs typeface="Libre Franklin Medium"/>
                <a:sym typeface="Libre Franklin Medium"/>
              </a:defRPr>
            </a:lvl4pPr>
            <a:lvl5pPr marL="0" lvl="4" indent="0" algn="ctr">
              <a:spcBef>
                <a:spcPts val="0"/>
              </a:spcBef>
              <a:buNone/>
              <a:defRPr sz="750" b="0" i="0" u="none" strike="noStrike" cap="none">
                <a:solidFill>
                  <a:schemeClr val="dk1"/>
                </a:solidFill>
                <a:latin typeface="Libre Franklin Medium"/>
                <a:ea typeface="Libre Franklin Medium"/>
                <a:cs typeface="Libre Franklin Medium"/>
                <a:sym typeface="Libre Franklin Medium"/>
              </a:defRPr>
            </a:lvl5pPr>
            <a:lvl6pPr marL="0" lvl="5" indent="0" algn="ctr">
              <a:spcBef>
                <a:spcPts val="0"/>
              </a:spcBef>
              <a:buNone/>
              <a:defRPr sz="750" b="0" i="0" u="none" strike="noStrike" cap="none">
                <a:solidFill>
                  <a:schemeClr val="dk1"/>
                </a:solidFill>
                <a:latin typeface="Libre Franklin Medium"/>
                <a:ea typeface="Libre Franklin Medium"/>
                <a:cs typeface="Libre Franklin Medium"/>
                <a:sym typeface="Libre Franklin Medium"/>
              </a:defRPr>
            </a:lvl6pPr>
            <a:lvl7pPr marL="0" lvl="6" indent="0" algn="ctr">
              <a:spcBef>
                <a:spcPts val="0"/>
              </a:spcBef>
              <a:buNone/>
              <a:defRPr sz="750" b="0" i="0" u="none" strike="noStrike" cap="none">
                <a:solidFill>
                  <a:schemeClr val="dk1"/>
                </a:solidFill>
                <a:latin typeface="Libre Franklin Medium"/>
                <a:ea typeface="Libre Franklin Medium"/>
                <a:cs typeface="Libre Franklin Medium"/>
                <a:sym typeface="Libre Franklin Medium"/>
              </a:defRPr>
            </a:lvl7pPr>
            <a:lvl8pPr marL="0" lvl="7" indent="0" algn="ctr">
              <a:spcBef>
                <a:spcPts val="0"/>
              </a:spcBef>
              <a:buNone/>
              <a:defRPr sz="750" b="0" i="0" u="none" strike="noStrike" cap="none">
                <a:solidFill>
                  <a:schemeClr val="dk1"/>
                </a:solidFill>
                <a:latin typeface="Libre Franklin Medium"/>
                <a:ea typeface="Libre Franklin Medium"/>
                <a:cs typeface="Libre Franklin Medium"/>
                <a:sym typeface="Libre Franklin Medium"/>
              </a:defRPr>
            </a:lvl8pPr>
            <a:lvl9pPr marL="0" lvl="8" indent="0" algn="ctr">
              <a:spcBef>
                <a:spcPts val="0"/>
              </a:spcBef>
              <a:buNone/>
              <a:defRPr sz="750" b="0" i="0" u="none" strike="noStrike" cap="none">
                <a:solidFill>
                  <a:schemeClr val="dk1"/>
                </a:solidFill>
                <a:latin typeface="Libre Franklin Medium"/>
                <a:ea typeface="Libre Franklin Medium"/>
                <a:cs typeface="Libre Franklin Medium"/>
                <a:sym typeface="Libre Franklin Medium"/>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298711169"/>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32">
          <p15:clr>
            <a:srgbClr val="FBAE40"/>
          </p15:clr>
        </p15:guide>
        <p15:guide id="7" pos="984">
          <p15:clr>
            <a:srgbClr val="FBAE40"/>
          </p15:clr>
        </p15:guide>
        <p15:guide id="8" pos="696">
          <p15:clr>
            <a:srgbClr val="FBAE40"/>
          </p15:clr>
        </p15:guide>
        <p15:guide id="9" pos="115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8" y="723519"/>
            <a:ext cx="5937755" cy="89154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1606048" y="1978535"/>
            <a:ext cx="5937755" cy="232648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8474334" y="4635961"/>
            <a:ext cx="365760" cy="274320"/>
          </a:xfrm>
          <a:prstGeom prst="ellipse">
            <a:avLst/>
          </a:prstGeom>
          <a:noFill/>
        </p:spPr>
        <p:txBody>
          <a:bodyPr vert="horz" lIns="18288" tIns="45720" rIns="18288" bIns="45720" rtlCol="0" anchor="ctr">
            <a:noAutofit/>
          </a:bodyPr>
          <a:lstStyle>
            <a:lvl1pPr algn="ctr">
              <a:defRPr sz="750" b="0" i="0" spc="0" baseline="0">
                <a:solidFill>
                  <a:schemeClr val="tx1"/>
                </a:solidFill>
                <a:latin typeface="Franklin Gothic Medium" panose="020B0603020102020204" pitchFamily="34" charset="0"/>
              </a:defRPr>
            </a:lvl1pPr>
          </a:lstStyle>
          <a:p>
            <a:fld id="{8A7A6979-0714-4377-B894-6BE4C2D6E202}" type="slidenum">
              <a:rPr lang="en-US" smtClean="0"/>
              <a:pPr/>
              <a:t>‹#›</a:t>
            </a:fld>
            <a:endParaRPr lang="en-US"/>
          </a:p>
        </p:txBody>
      </p:sp>
      <p:pic>
        <p:nvPicPr>
          <p:cNvPr id="11" name="Picture 10">
            <a:extLst>
              <a:ext uri="{FF2B5EF4-FFF2-40B4-BE49-F238E27FC236}">
                <a16:creationId xmlns:a16="http://schemas.microsoft.com/office/drawing/2014/main" id="{DC1690DC-24F0-2A40-83A5-2E3294856270}"/>
              </a:ext>
            </a:extLst>
          </p:cNvPr>
          <p:cNvPicPr>
            <a:picLocks noChangeAspect="1"/>
          </p:cNvPicPr>
          <p:nvPr userDrawn="1"/>
        </p:nvPicPr>
        <p:blipFill>
          <a:blip r:embed="rId9"/>
          <a:stretch>
            <a:fillRect/>
          </a:stretch>
        </p:blipFill>
        <p:spPr>
          <a:xfrm>
            <a:off x="410543" y="4629887"/>
            <a:ext cx="2500146" cy="264721"/>
          </a:xfrm>
          <a:prstGeom prst="rect">
            <a:avLst/>
          </a:prstGeom>
        </p:spPr>
      </p:pic>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09" r:id="rId1"/>
    <p:sldLayoutId id="2147483720" r:id="rId2"/>
    <p:sldLayoutId id="2147483721" r:id="rId3"/>
    <p:sldLayoutId id="2147483722" r:id="rId4"/>
    <p:sldLayoutId id="2147483723" r:id="rId5"/>
    <p:sldLayoutId id="2147483724" r:id="rId6"/>
    <p:sldLayoutId id="2147483725" r:id="rId7"/>
  </p:sldLayoutIdLst>
  <p:hf hdr="0" ftr="0"/>
  <p:txStyles>
    <p:titleStyle>
      <a:lvl1pPr algn="ctr" defTabSz="685800" rtl="0" eaLnBrk="1" latinLnBrk="0" hangingPunct="1">
        <a:lnSpc>
          <a:spcPct val="90000"/>
        </a:lnSpc>
        <a:spcBef>
          <a:spcPct val="0"/>
        </a:spcBef>
        <a:buNone/>
        <a:defRPr sz="1950" kern="1200" cap="all" spc="150" baseline="0">
          <a:solidFill>
            <a:srgbClr val="262626"/>
          </a:solidFill>
          <a:latin typeface="Franklin Gothic Medium" panose="020B0603020102020204" pitchFamily="34" charset="0"/>
          <a:ea typeface="+mj-ea"/>
          <a:cs typeface="+mj-cs"/>
        </a:defRPr>
      </a:lvl1pPr>
    </p:titleStyle>
    <p:bodyStyle>
      <a:lvl1pPr marL="171450" indent="-171450" algn="l" defTabSz="685800" rtl="0" eaLnBrk="1" latinLnBrk="0" hangingPunct="1">
        <a:lnSpc>
          <a:spcPct val="100000"/>
        </a:lnSpc>
        <a:spcBef>
          <a:spcPts val="750"/>
        </a:spcBef>
        <a:buClr>
          <a:schemeClr val="accent2"/>
        </a:buClr>
        <a:buFont typeface="Arial" panose="020B0604020202020204" pitchFamily="34" charset="0"/>
        <a:buChar char="•"/>
        <a:defRPr sz="1350" kern="1200">
          <a:solidFill>
            <a:schemeClr val="tx1">
              <a:lumMod val="85000"/>
              <a:lumOff val="15000"/>
            </a:schemeClr>
          </a:solidFill>
          <a:latin typeface="Franklin Gothic Medium" panose="020B06030201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guide id="3" orient="horz" pos="3042" userDrawn="1">
          <p15:clr>
            <a:srgbClr val="F26B43"/>
          </p15:clr>
        </p15:guide>
        <p15:guide id="4" orient="horz" pos="29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jpeg"/><Relationship Id="rId2" Type="http://schemas.openxmlformats.org/officeDocument/2006/relationships/image" Target="../media/image24.jpeg"/><Relationship Id="rId1" Type="http://schemas.openxmlformats.org/officeDocument/2006/relationships/slideLayout" Target="../slideLayouts/slideLayout3.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24.jpeg"/></Relationships>
</file>

<file path=ppt/slides/_rels/slide1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11.png"/><Relationship Id="rId1" Type="http://schemas.openxmlformats.org/officeDocument/2006/relationships/slideLayout" Target="../slideLayouts/slideLayout3.xml"/><Relationship Id="rId5" Type="http://schemas.openxmlformats.org/officeDocument/2006/relationships/image" Target="../media/image29.jpe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mailto:kim4162@purdue.edu" TargetMode="External"/><Relationship Id="rId2" Type="http://schemas.openxmlformats.org/officeDocument/2006/relationships/hyperlink" Target="mailto:Kim4153@purdue.edu" TargetMode="External"/><Relationship Id="rId1" Type="http://schemas.openxmlformats.org/officeDocument/2006/relationships/slideLayout" Target="../slideLayouts/slideLayout6.xml"/><Relationship Id="rId4" Type="http://schemas.openxmlformats.org/officeDocument/2006/relationships/hyperlink" Target="mailto:lee4487@purdue.edu"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7.png"/><Relationship Id="rId5" Type="http://schemas.microsoft.com/office/2007/relationships/hdphoto" Target="../media/hdphoto2.wdp"/><Relationship Id="rId10" Type="http://schemas.microsoft.com/office/2007/relationships/hdphoto" Target="../media/hdphoto4.wdp"/><Relationship Id="rId4" Type="http://schemas.openxmlformats.org/officeDocument/2006/relationships/image" Target="../media/image16.png"/><Relationship Id="rId9" Type="http://schemas.openxmlformats.org/officeDocument/2006/relationships/image" Target="../media/image19.png"/></Relationships>
</file>

<file path=ppt/slides/_rels/slide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17622-2CFB-5E46-9FC6-A2A5142E334B}"/>
              </a:ext>
            </a:extLst>
          </p:cNvPr>
          <p:cNvSpPr>
            <a:spLocks noGrp="1"/>
          </p:cNvSpPr>
          <p:nvPr>
            <p:ph type="ctrTitle"/>
          </p:nvPr>
        </p:nvSpPr>
        <p:spPr>
          <a:xfrm>
            <a:off x="451485" y="992124"/>
            <a:ext cx="8237722" cy="984885"/>
          </a:xfrm>
        </p:spPr>
        <p:txBody>
          <a:bodyPr/>
          <a:lstStyle/>
          <a:p>
            <a:r>
              <a:rPr lang="en-US" sz="4000" i="0" dirty="0">
                <a:solidFill>
                  <a:schemeClr val="tx1"/>
                </a:solidFill>
                <a:latin typeface="Franklin Gothic Medium"/>
              </a:rPr>
              <a:t>Development of an Eco-Friendly, Autonomous Beach-Cleaning Robot</a:t>
            </a:r>
            <a:endParaRPr lang="en-US" sz="4000" dirty="0">
              <a:solidFill>
                <a:schemeClr val="tx1"/>
              </a:solidFill>
              <a:latin typeface="Franklin Gothic Medium"/>
            </a:endParaRPr>
          </a:p>
        </p:txBody>
      </p:sp>
      <p:sp>
        <p:nvSpPr>
          <p:cNvPr id="4" name="Slide Number Placeholder 3">
            <a:extLst>
              <a:ext uri="{FF2B5EF4-FFF2-40B4-BE49-F238E27FC236}">
                <a16:creationId xmlns:a16="http://schemas.microsoft.com/office/drawing/2014/main" id="{5FF79D8A-90BD-A945-BBC4-B537AF784FBF}"/>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5" name="Text Placeholder 4">
            <a:extLst>
              <a:ext uri="{FF2B5EF4-FFF2-40B4-BE49-F238E27FC236}">
                <a16:creationId xmlns:a16="http://schemas.microsoft.com/office/drawing/2014/main" id="{EC308A9A-4D28-6849-9B4A-A7B931177850}"/>
              </a:ext>
            </a:extLst>
          </p:cNvPr>
          <p:cNvSpPr>
            <a:spLocks noGrp="1"/>
          </p:cNvSpPr>
          <p:nvPr>
            <p:ph type="body" sz="quarter" idx="13"/>
          </p:nvPr>
        </p:nvSpPr>
        <p:spPr>
          <a:xfrm>
            <a:off x="453174" y="3170777"/>
            <a:ext cx="7022949" cy="693954"/>
          </a:xfrm>
        </p:spPr>
        <p:txBody>
          <a:bodyPr vert="horz" lIns="0" tIns="0" rIns="0" bIns="0" rtlCol="0" anchor="t">
            <a:noAutofit/>
          </a:bodyPr>
          <a:lstStyle/>
          <a:p>
            <a:pPr marL="3175"/>
            <a:r>
              <a:rPr lang="en-US" sz="1200" dirty="0">
                <a:solidFill>
                  <a:schemeClr val="bg1"/>
                </a:solidFill>
                <a:latin typeface="Franklin Gothic Demi Cond"/>
              </a:rPr>
              <a:t>Team C.C</a:t>
            </a:r>
          </a:p>
          <a:p>
            <a:pPr marL="3175"/>
            <a:r>
              <a:rPr lang="en-US" sz="1250" dirty="0" err="1">
                <a:solidFill>
                  <a:schemeClr val="bg1"/>
                </a:solidFill>
                <a:latin typeface="Franklin Gothic Demi Cond"/>
              </a:rPr>
              <a:t>Eunmin</a:t>
            </a:r>
            <a:r>
              <a:rPr lang="en-US" sz="1250">
                <a:solidFill>
                  <a:schemeClr val="bg1"/>
                </a:solidFill>
                <a:latin typeface="Franklin Gothic Demi Cond"/>
              </a:rPr>
              <a:t> Kim, Jeeyoung Oh, </a:t>
            </a:r>
            <a:r>
              <a:rPr lang="en-US" sz="1250" err="1">
                <a:solidFill>
                  <a:schemeClr val="bg1"/>
                </a:solidFill>
                <a:latin typeface="Franklin Gothic Demi Cond"/>
              </a:rPr>
              <a:t>Booyong</a:t>
            </a:r>
            <a:r>
              <a:rPr lang="en-US" sz="1250">
                <a:solidFill>
                  <a:schemeClr val="bg1"/>
                </a:solidFill>
                <a:latin typeface="Franklin Gothic Demi Cond"/>
              </a:rPr>
              <a:t> Kim, Seoyeong Lee, </a:t>
            </a:r>
            <a:r>
              <a:rPr lang="en-US" sz="1250" err="1">
                <a:solidFill>
                  <a:schemeClr val="bg1"/>
                </a:solidFill>
                <a:latin typeface="Franklin Gothic Demi Cond"/>
              </a:rPr>
              <a:t>Hanbyeol</a:t>
            </a:r>
            <a:r>
              <a:rPr lang="en-US" sz="1250">
                <a:solidFill>
                  <a:schemeClr val="bg1"/>
                </a:solidFill>
                <a:latin typeface="Franklin Gothic Demi Cond"/>
              </a:rPr>
              <a:t> Lee, Caleb </a:t>
            </a:r>
            <a:r>
              <a:rPr lang="en-US" sz="1250" b="0" err="1">
                <a:solidFill>
                  <a:schemeClr val="bg1"/>
                </a:solidFill>
                <a:latin typeface="Franklin Gothic Demi Cond"/>
              </a:rPr>
              <a:t>Ikalina</a:t>
            </a:r>
            <a:endParaRPr lang="en-US" sz="1250">
              <a:solidFill>
                <a:schemeClr val="bg1"/>
              </a:solidFill>
              <a:latin typeface="Franklin Gothic Demi Cond"/>
            </a:endParaRPr>
          </a:p>
          <a:p>
            <a:pPr marL="3175"/>
            <a:r>
              <a:rPr lang="en-US" sz="1000" err="1">
                <a:solidFill>
                  <a:schemeClr val="bg1">
                    <a:lumMod val="65000"/>
                    <a:lumOff val="35000"/>
                  </a:schemeClr>
                </a:solidFill>
                <a:latin typeface="Franklin Gothic Demi Cond"/>
              </a:rPr>
              <a:t>Dankook</a:t>
            </a:r>
            <a:r>
              <a:rPr lang="en-US" sz="1000">
                <a:solidFill>
                  <a:schemeClr val="bg1">
                    <a:lumMod val="65000"/>
                    <a:lumOff val="35000"/>
                  </a:schemeClr>
                </a:solidFill>
                <a:latin typeface="Franklin Gothic Demi Cond"/>
              </a:rPr>
              <a:t> Univ., Chung-ang Univ., </a:t>
            </a:r>
            <a:r>
              <a:rPr lang="en-US" sz="1000" err="1">
                <a:solidFill>
                  <a:schemeClr val="bg1">
                    <a:lumMod val="65000"/>
                    <a:lumOff val="35000"/>
                  </a:schemeClr>
                </a:solidFill>
                <a:latin typeface="Franklin Gothic Demi Cond"/>
              </a:rPr>
              <a:t>Sangmyung</a:t>
            </a:r>
            <a:r>
              <a:rPr lang="en-US" sz="1000">
                <a:solidFill>
                  <a:schemeClr val="bg1">
                    <a:lumMod val="65000"/>
                    <a:lumOff val="35000"/>
                  </a:schemeClr>
                </a:solidFill>
                <a:latin typeface="Franklin Gothic Demi Cond"/>
              </a:rPr>
              <a:t> Univ., Daegu Catholic Univ., Chung-ang Univ., Purdue Univ.</a:t>
            </a:r>
            <a:endParaRPr lang="en-US" sz="1000">
              <a:solidFill>
                <a:schemeClr val="bg1">
                  <a:lumMod val="65000"/>
                  <a:lumOff val="35000"/>
                </a:schemeClr>
              </a:solidFill>
            </a:endParaRPr>
          </a:p>
          <a:p>
            <a:pPr marL="3175"/>
            <a:endParaRPr lang="en-US" sz="1200">
              <a:solidFill>
                <a:schemeClr val="bg1"/>
              </a:solidFill>
            </a:endParaRPr>
          </a:p>
          <a:p>
            <a:pPr marL="3175"/>
            <a:endParaRPr lang="en-US" sz="1200">
              <a:solidFill>
                <a:schemeClr val="bg1"/>
              </a:solidFill>
            </a:endParaRPr>
          </a:p>
        </p:txBody>
      </p:sp>
    </p:spTree>
    <p:extLst>
      <p:ext uri="{BB962C8B-B14F-4D97-AF65-F5344CB8AC3E}">
        <p14:creationId xmlns:p14="http://schemas.microsoft.com/office/powerpoint/2010/main" val="10252087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Gt-u7 Gps Module Navigation Satellite Positioning Compatible Neo-6m 51  Single Chip Microcomputer Stm32 For Arduino - Integrated Circuits -  AliExpress">
            <a:extLst>
              <a:ext uri="{FF2B5EF4-FFF2-40B4-BE49-F238E27FC236}">
                <a16:creationId xmlns:a16="http://schemas.microsoft.com/office/drawing/2014/main" id="{2CDF285F-6D2E-3197-0CDE-564618C8F8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81060" y="1036776"/>
            <a:ext cx="1759450" cy="1759450"/>
          </a:xfrm>
          <a:prstGeom prst="rect">
            <a:avLst/>
          </a:prstGeom>
          <a:noFill/>
          <a:extLst>
            <a:ext uri="{909E8E84-426E-40DD-AFC4-6F175D3DCCD1}">
              <a14:hiddenFill xmlns:a14="http://schemas.microsoft.com/office/drawing/2010/main">
                <a:solidFill>
                  <a:srgbClr val="FFFFFF"/>
                </a:solidFill>
              </a14:hiddenFill>
            </a:ext>
          </a:extLst>
        </p:spPr>
      </p:pic>
      <p:sp>
        <p:nvSpPr>
          <p:cNvPr id="22" name="직사각형 21">
            <a:extLst>
              <a:ext uri="{FF2B5EF4-FFF2-40B4-BE49-F238E27FC236}">
                <a16:creationId xmlns:a16="http://schemas.microsoft.com/office/drawing/2014/main" id="{BD054717-FC66-589A-1A2F-2A26B02F0055}"/>
              </a:ext>
            </a:extLst>
          </p:cNvPr>
          <p:cNvSpPr/>
          <p:nvPr/>
        </p:nvSpPr>
        <p:spPr>
          <a:xfrm>
            <a:off x="345440" y="4541520"/>
            <a:ext cx="2270760"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Text Placeholder 1">
            <a:extLst>
              <a:ext uri="{FF2B5EF4-FFF2-40B4-BE49-F238E27FC236}">
                <a16:creationId xmlns:a16="http://schemas.microsoft.com/office/drawing/2014/main" id="{CE75BB62-BB3D-684C-806D-A6612776A29C}"/>
              </a:ext>
            </a:extLst>
          </p:cNvPr>
          <p:cNvSpPr>
            <a:spLocks noGrp="1"/>
          </p:cNvSpPr>
          <p:nvPr>
            <p:ph type="body" sz="quarter" idx="14"/>
          </p:nvPr>
        </p:nvSpPr>
        <p:spPr>
          <a:xfrm>
            <a:off x="1099438" y="2796226"/>
            <a:ext cx="1897944" cy="307777"/>
          </a:xfrm>
        </p:spPr>
        <p:txBody>
          <a:bodyPr vert="horz" lIns="0" tIns="0" rIns="0" bIns="0" rtlCol="0" anchor="t">
            <a:noAutofit/>
          </a:bodyPr>
          <a:lstStyle/>
          <a:p>
            <a:pPr marL="0" indent="0" algn="ctr">
              <a:buNone/>
            </a:pPr>
            <a:r>
              <a:rPr lang="en-US" sz="1600" dirty="0">
                <a:latin typeface="Franklin Gothic Medium Cond"/>
              </a:rPr>
              <a:t>12V Bad Land motor</a:t>
            </a:r>
            <a:endParaRPr lang="en-US" sz="1600" dirty="0"/>
          </a:p>
        </p:txBody>
      </p:sp>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10</a:t>
            </a:fld>
            <a:endParaRPr lang="en-US"/>
          </a:p>
        </p:txBody>
      </p:sp>
      <p:pic>
        <p:nvPicPr>
          <p:cNvPr id="8" name="그림 7">
            <a:extLst>
              <a:ext uri="{FF2B5EF4-FFF2-40B4-BE49-F238E27FC236}">
                <a16:creationId xmlns:a16="http://schemas.microsoft.com/office/drawing/2014/main" id="{9E486176-A9EE-089C-81BC-26C9C3ED6303}"/>
              </a:ext>
            </a:extLst>
          </p:cNvPr>
          <p:cNvPicPr>
            <a:picLocks noChangeAspect="1"/>
          </p:cNvPicPr>
          <p:nvPr/>
        </p:nvPicPr>
        <p:blipFill>
          <a:blip r:embed="rId3"/>
          <a:stretch>
            <a:fillRect/>
          </a:stretch>
        </p:blipFill>
        <p:spPr>
          <a:xfrm rot="16200000">
            <a:off x="4055270" y="1175939"/>
            <a:ext cx="1033460" cy="1636714"/>
          </a:xfrm>
          <a:prstGeom prst="rect">
            <a:avLst/>
          </a:prstGeom>
        </p:spPr>
      </p:pic>
      <p:pic>
        <p:nvPicPr>
          <p:cNvPr id="12" name="그림 11">
            <a:extLst>
              <a:ext uri="{FF2B5EF4-FFF2-40B4-BE49-F238E27FC236}">
                <a16:creationId xmlns:a16="http://schemas.microsoft.com/office/drawing/2014/main" id="{9396D4EA-D98A-0984-6F1A-15E94ABD6EC1}"/>
              </a:ext>
            </a:extLst>
          </p:cNvPr>
          <p:cNvPicPr>
            <a:picLocks noChangeAspect="1"/>
          </p:cNvPicPr>
          <p:nvPr/>
        </p:nvPicPr>
        <p:blipFill>
          <a:blip r:embed="rId4"/>
          <a:stretch>
            <a:fillRect/>
          </a:stretch>
        </p:blipFill>
        <p:spPr>
          <a:xfrm>
            <a:off x="1363977" y="3347735"/>
            <a:ext cx="1410652" cy="1122526"/>
          </a:xfrm>
          <a:prstGeom prst="rect">
            <a:avLst/>
          </a:prstGeom>
        </p:spPr>
      </p:pic>
      <p:sp>
        <p:nvSpPr>
          <p:cNvPr id="7" name="Title 1">
            <a:extLst>
              <a:ext uri="{FF2B5EF4-FFF2-40B4-BE49-F238E27FC236}">
                <a16:creationId xmlns:a16="http://schemas.microsoft.com/office/drawing/2014/main" id="{223C4693-8E4A-2253-9451-6E1B297D956F}"/>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dirty="0">
                <a:latin typeface="Franklin Gothic Medium"/>
              </a:rPr>
              <a:t>Physical Part</a:t>
            </a:r>
            <a:endParaRPr lang="en-US" sz="1600" dirty="0">
              <a:solidFill>
                <a:schemeClr val="accent6">
                  <a:lumMod val="85000"/>
                </a:schemeClr>
              </a:solidFill>
            </a:endParaRPr>
          </a:p>
        </p:txBody>
      </p:sp>
      <p:sp>
        <p:nvSpPr>
          <p:cNvPr id="16" name="Subtitle 2">
            <a:extLst>
              <a:ext uri="{FF2B5EF4-FFF2-40B4-BE49-F238E27FC236}">
                <a16:creationId xmlns:a16="http://schemas.microsoft.com/office/drawing/2014/main" id="{B533B356-8F5F-5D6B-C7DD-8A1C2DA31F81}"/>
              </a:ext>
            </a:extLst>
          </p:cNvPr>
          <p:cNvSpPr txBox="1">
            <a:spLocks/>
          </p:cNvSpPr>
          <p:nvPr/>
        </p:nvSpPr>
        <p:spPr>
          <a:xfrm>
            <a:off x="438857" y="934740"/>
            <a:ext cx="7790797" cy="307777"/>
          </a:xfrm>
          <a:prstGeom prst="rect">
            <a:avLst/>
          </a:prstGeom>
          <a:noFill/>
        </p:spPr>
        <p:txBody>
          <a:bodyPr vert="horz" wrap="square" lIns="0" tIns="0" rIns="0" bIns="0" rtlCol="0" anchor="t" anchorCtr="0">
            <a:spAutoFit/>
          </a:bodyPr>
          <a:lstStyle>
            <a:lvl1pPr marL="0" indent="0" algn="l" defTabSz="685800" rtl="0" eaLnBrk="1" latinLnBrk="0" hangingPunct="1">
              <a:lnSpc>
                <a:spcPct val="100000"/>
              </a:lnSpc>
              <a:spcBef>
                <a:spcPts val="750"/>
              </a:spcBef>
              <a:buClr>
                <a:schemeClr val="accent2"/>
              </a:buClr>
              <a:buFont typeface="Arial" panose="020B0604020202020204" pitchFamily="34" charset="0"/>
              <a:buNone/>
              <a:defRPr sz="1650" b="1" i="0" kern="1200">
                <a:solidFill>
                  <a:schemeClr val="bg2"/>
                </a:solidFill>
                <a:latin typeface="Franklin Gothic Demi Cond" panose="020B0603020102020204" pitchFamily="34" charset="0"/>
                <a:ea typeface="+mn-ea"/>
                <a:cs typeface="+mn-cs"/>
              </a:defRPr>
            </a:lvl1pPr>
            <a:lvl2pPr marL="342900" indent="0" algn="ctr" defTabSz="685800" rtl="0" eaLnBrk="1" latinLnBrk="0" hangingPunct="1">
              <a:lnSpc>
                <a:spcPct val="100000"/>
              </a:lnSpc>
              <a:spcBef>
                <a:spcPts val="750"/>
              </a:spcBef>
              <a:buClr>
                <a:schemeClr val="accent2"/>
              </a:buClr>
              <a:buFont typeface="Arial" panose="020B0604020202020204" pitchFamily="34" charset="0"/>
              <a:buNone/>
              <a:defRPr sz="1425" kern="1200">
                <a:solidFill>
                  <a:schemeClr val="tx1">
                    <a:lumMod val="85000"/>
                    <a:lumOff val="15000"/>
                  </a:schemeClr>
                </a:solidFill>
                <a:latin typeface="Franklin Gothic Medium" panose="020B0603020102020204" pitchFamily="34" charset="0"/>
                <a:ea typeface="+mn-ea"/>
                <a:cs typeface="+mn-cs"/>
              </a:defRPr>
            </a:lvl2pPr>
            <a:lvl3pPr marL="685800" indent="0" algn="ctr" defTabSz="685800" rtl="0" eaLnBrk="1" latinLnBrk="0" hangingPunct="1">
              <a:lnSpc>
                <a:spcPct val="100000"/>
              </a:lnSpc>
              <a:spcBef>
                <a:spcPts val="750"/>
              </a:spcBef>
              <a:buClr>
                <a:schemeClr val="accent2"/>
              </a:buClr>
              <a:buFont typeface="Arial" panose="020B0604020202020204" pitchFamily="34" charset="0"/>
              <a:buNone/>
              <a:defRPr sz="1350" kern="1200">
                <a:solidFill>
                  <a:schemeClr val="tx1">
                    <a:lumMod val="85000"/>
                    <a:lumOff val="15000"/>
                  </a:schemeClr>
                </a:solidFill>
                <a:latin typeface="Franklin Gothic Medium" panose="020B0603020102020204" pitchFamily="34" charset="0"/>
                <a:ea typeface="+mn-ea"/>
                <a:cs typeface="+mn-cs"/>
              </a:defRPr>
            </a:lvl3pPr>
            <a:lvl4pPr marL="10287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4pPr>
            <a:lvl5pPr marL="13716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5pPr>
            <a:lvl6pPr marL="17145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8pPr>
            <a:lvl9pPr marL="27432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9pPr>
          </a:lstStyle>
          <a:p>
            <a:r>
              <a:rPr lang="en-US" altLang="ko-KR" sz="2000" b="0" dirty="0">
                <a:solidFill>
                  <a:schemeClr val="accent1">
                    <a:lumMod val="50000"/>
                  </a:schemeClr>
                </a:solidFill>
                <a:latin typeface="Franklin Gothic Demi Cond"/>
              </a:rPr>
              <a:t>Robot platform</a:t>
            </a:r>
            <a:endParaRPr lang="en-US" altLang="ko-KR" sz="2000" b="0" dirty="0">
              <a:solidFill>
                <a:schemeClr val="accent1">
                  <a:lumMod val="50000"/>
                </a:schemeClr>
              </a:solidFill>
            </a:endParaRPr>
          </a:p>
        </p:txBody>
      </p:sp>
      <p:pic>
        <p:nvPicPr>
          <p:cNvPr id="3074" name="Picture 2" descr="2500 Lbs Badland Winch With Dc 12v 24v Motor - Buy Badland Winch,2500 Lbs  Badland Winch,Badland Winch With Dc 12v 24v Motor Product on Alibaba.com">
            <a:extLst>
              <a:ext uri="{FF2B5EF4-FFF2-40B4-BE49-F238E27FC236}">
                <a16:creationId xmlns:a16="http://schemas.microsoft.com/office/drawing/2014/main" id="{E599E034-B8CE-3E78-5C55-700406FE055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61642" y="1429470"/>
            <a:ext cx="1373536" cy="137353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PIR sensor • Ultrasonic sensor • IR Sensor etc. Proximity sensors | Elecrow">
            <a:extLst>
              <a:ext uri="{FF2B5EF4-FFF2-40B4-BE49-F238E27FC236}">
                <a16:creationId xmlns:a16="http://schemas.microsoft.com/office/drawing/2014/main" id="{2C72A7B8-5A7E-A89E-1BA2-B08F292CEAF2}"/>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6667" t="24179" r="2249" b="27239"/>
          <a:stretch/>
        </p:blipFill>
        <p:spPr bwMode="auto">
          <a:xfrm>
            <a:off x="6127432" y="3413775"/>
            <a:ext cx="1866706" cy="995650"/>
          </a:xfrm>
          <a:prstGeom prst="rect">
            <a:avLst/>
          </a:prstGeom>
          <a:noFill/>
          <a:extLst>
            <a:ext uri="{909E8E84-426E-40DD-AFC4-6F175D3DCCD1}">
              <a14:hiddenFill xmlns:a14="http://schemas.microsoft.com/office/drawing/2010/main">
                <a:solidFill>
                  <a:srgbClr val="FFFFFF"/>
                </a:solidFill>
              </a14:hiddenFill>
            </a:ext>
          </a:extLst>
        </p:spPr>
      </p:pic>
      <p:sp>
        <p:nvSpPr>
          <p:cNvPr id="17" name="Text Placeholder 1">
            <a:extLst>
              <a:ext uri="{FF2B5EF4-FFF2-40B4-BE49-F238E27FC236}">
                <a16:creationId xmlns:a16="http://schemas.microsoft.com/office/drawing/2014/main" id="{D656B6AE-F550-E924-ECB2-72E421CD5DCE}"/>
              </a:ext>
            </a:extLst>
          </p:cNvPr>
          <p:cNvSpPr txBox="1">
            <a:spLocks/>
          </p:cNvSpPr>
          <p:nvPr/>
        </p:nvSpPr>
        <p:spPr>
          <a:xfrm>
            <a:off x="3874671" y="2786456"/>
            <a:ext cx="1515686" cy="307777"/>
          </a:xfrm>
          <a:prstGeom prst="rect">
            <a:avLst/>
          </a:prstGeom>
        </p:spPr>
        <p:txBody>
          <a:bodyPr vert="horz" lIns="0" tIns="0" rIns="0" bIns="0" rtlCol="0" anchor="t">
            <a:no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kern="1200" normalizeH="0" baseline="0">
                <a:solidFill>
                  <a:schemeClr val="bg1"/>
                </a:solidFill>
                <a:latin typeface="Franklin Gothic Medium Cond" panose="020B06060304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a:lstStyle>
          <a:p>
            <a:pPr marL="0" indent="0" algn="ctr">
              <a:buNone/>
            </a:pPr>
            <a:r>
              <a:rPr lang="en-US" sz="1600" dirty="0">
                <a:latin typeface="Franklin Gothic Medium Cond"/>
              </a:rPr>
              <a:t>RPi 4 model B+</a:t>
            </a:r>
            <a:endParaRPr lang="en-US" sz="1600" dirty="0"/>
          </a:p>
        </p:txBody>
      </p:sp>
      <p:sp>
        <p:nvSpPr>
          <p:cNvPr id="18" name="Text Placeholder 1">
            <a:extLst>
              <a:ext uri="{FF2B5EF4-FFF2-40B4-BE49-F238E27FC236}">
                <a16:creationId xmlns:a16="http://schemas.microsoft.com/office/drawing/2014/main" id="{F8E73D63-99E6-7185-61D0-546A438B93AE}"/>
              </a:ext>
            </a:extLst>
          </p:cNvPr>
          <p:cNvSpPr txBox="1">
            <a:spLocks/>
          </p:cNvSpPr>
          <p:nvPr/>
        </p:nvSpPr>
        <p:spPr>
          <a:xfrm>
            <a:off x="6146618" y="2756017"/>
            <a:ext cx="1897944" cy="315863"/>
          </a:xfrm>
          <a:prstGeom prst="rect">
            <a:avLst/>
          </a:prstGeom>
        </p:spPr>
        <p:txBody>
          <a:bodyPr vert="horz" lIns="0" tIns="0" rIns="0" bIns="0" rtlCol="0" anchor="t">
            <a:no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kern="1200" normalizeH="0" baseline="0">
                <a:solidFill>
                  <a:schemeClr val="bg1"/>
                </a:solidFill>
                <a:latin typeface="Franklin Gothic Medium Cond" panose="020B06060304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a:lstStyle>
          <a:p>
            <a:pPr marL="0" indent="0" algn="ctr">
              <a:buNone/>
            </a:pPr>
            <a:r>
              <a:rPr lang="en-US" altLang="ko-KR" sz="1600" dirty="0">
                <a:latin typeface="Franklin Gothic Medium Cond"/>
              </a:rPr>
              <a:t>NEO-6M GPS(GT-U7)</a:t>
            </a:r>
            <a:endParaRPr lang="en-US" sz="1600" dirty="0"/>
          </a:p>
        </p:txBody>
      </p:sp>
      <p:grpSp>
        <p:nvGrpSpPr>
          <p:cNvPr id="23" name="그룹 22">
            <a:extLst>
              <a:ext uri="{FF2B5EF4-FFF2-40B4-BE49-F238E27FC236}">
                <a16:creationId xmlns:a16="http://schemas.microsoft.com/office/drawing/2014/main" id="{2907F172-0FDC-2BF9-D3B9-F121CA90A5D8}"/>
              </a:ext>
            </a:extLst>
          </p:cNvPr>
          <p:cNvGrpSpPr/>
          <p:nvPr/>
        </p:nvGrpSpPr>
        <p:grpSpPr>
          <a:xfrm>
            <a:off x="1149862" y="4651005"/>
            <a:ext cx="6844276" cy="315863"/>
            <a:chOff x="1095718" y="4651005"/>
            <a:chExt cx="6844276" cy="315863"/>
          </a:xfrm>
        </p:grpSpPr>
        <p:sp>
          <p:nvSpPr>
            <p:cNvPr id="19" name="Text Placeholder 1">
              <a:extLst>
                <a:ext uri="{FF2B5EF4-FFF2-40B4-BE49-F238E27FC236}">
                  <a16:creationId xmlns:a16="http://schemas.microsoft.com/office/drawing/2014/main" id="{D9934F2E-1556-636C-937B-163B32F95079}"/>
                </a:ext>
              </a:extLst>
            </p:cNvPr>
            <p:cNvSpPr txBox="1">
              <a:spLocks/>
            </p:cNvSpPr>
            <p:nvPr/>
          </p:nvSpPr>
          <p:spPr>
            <a:xfrm>
              <a:off x="1095718" y="4651010"/>
              <a:ext cx="1897944" cy="307777"/>
            </a:xfrm>
            <a:prstGeom prst="rect">
              <a:avLst/>
            </a:prstGeom>
          </p:spPr>
          <p:txBody>
            <a:bodyPr vert="horz" lIns="0" tIns="0" rIns="0" bIns="0" rtlCol="0" anchor="t">
              <a:no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kern="1200" normalizeH="0" baseline="0">
                  <a:solidFill>
                    <a:schemeClr val="bg1"/>
                  </a:solidFill>
                  <a:latin typeface="Franklin Gothic Medium Cond" panose="020B06060304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a:lstStyle>
            <a:p>
              <a:pPr marL="0" indent="0" algn="ctr">
                <a:buNone/>
              </a:pPr>
              <a:r>
                <a:rPr lang="en-US" sz="1600" dirty="0">
                  <a:latin typeface="Franklin Gothic Medium Cond"/>
                </a:rPr>
                <a:t>2D RP LiDAR </a:t>
              </a:r>
              <a:r>
                <a:rPr lang="en-US" altLang="ko-KR" sz="1600" dirty="0">
                  <a:latin typeface="Franklin Gothic Medium Cond"/>
                </a:rPr>
                <a:t>A1</a:t>
              </a:r>
              <a:endParaRPr lang="en-US" sz="1600" dirty="0"/>
            </a:p>
          </p:txBody>
        </p:sp>
        <p:sp>
          <p:nvSpPr>
            <p:cNvPr id="20" name="Text Placeholder 1">
              <a:extLst>
                <a:ext uri="{FF2B5EF4-FFF2-40B4-BE49-F238E27FC236}">
                  <a16:creationId xmlns:a16="http://schemas.microsoft.com/office/drawing/2014/main" id="{0087E3D8-7F45-C7A2-2F48-29980AF3D2E9}"/>
                </a:ext>
              </a:extLst>
            </p:cNvPr>
            <p:cNvSpPr txBox="1">
              <a:spLocks/>
            </p:cNvSpPr>
            <p:nvPr/>
          </p:nvSpPr>
          <p:spPr>
            <a:xfrm>
              <a:off x="3568884" y="4651010"/>
              <a:ext cx="1897944" cy="307777"/>
            </a:xfrm>
            <a:prstGeom prst="rect">
              <a:avLst/>
            </a:prstGeom>
          </p:spPr>
          <p:txBody>
            <a:bodyPr vert="horz" lIns="0" tIns="0" rIns="0" bIns="0" rtlCol="0" anchor="t">
              <a:no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kern="1200" normalizeH="0" baseline="0">
                  <a:solidFill>
                    <a:schemeClr val="bg1"/>
                  </a:solidFill>
                  <a:latin typeface="Franklin Gothic Medium Cond" panose="020B06060304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a:lstStyle>
            <a:p>
              <a:pPr marL="0" indent="0" algn="ctr">
                <a:buNone/>
              </a:pPr>
              <a:r>
                <a:rPr lang="en-US" altLang="ko-KR" sz="1600" dirty="0">
                  <a:latin typeface="Franklin Gothic Medium Cond"/>
                </a:rPr>
                <a:t>Pi Cam</a:t>
              </a:r>
              <a:endParaRPr lang="en-US" sz="1600" dirty="0"/>
            </a:p>
          </p:txBody>
        </p:sp>
        <p:sp>
          <p:nvSpPr>
            <p:cNvPr id="21" name="Text Placeholder 1">
              <a:extLst>
                <a:ext uri="{FF2B5EF4-FFF2-40B4-BE49-F238E27FC236}">
                  <a16:creationId xmlns:a16="http://schemas.microsoft.com/office/drawing/2014/main" id="{902A4057-CE0B-C939-8CDA-AB2C9CF08EA7}"/>
                </a:ext>
              </a:extLst>
            </p:cNvPr>
            <p:cNvSpPr txBox="1">
              <a:spLocks/>
            </p:cNvSpPr>
            <p:nvPr/>
          </p:nvSpPr>
          <p:spPr>
            <a:xfrm>
              <a:off x="6042050" y="4651005"/>
              <a:ext cx="1897944" cy="315863"/>
            </a:xfrm>
            <a:prstGeom prst="rect">
              <a:avLst/>
            </a:prstGeom>
          </p:spPr>
          <p:txBody>
            <a:bodyPr vert="horz" lIns="0" tIns="0" rIns="0" bIns="0" rtlCol="0" anchor="t">
              <a:no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kern="1200" normalizeH="0" baseline="0">
                  <a:solidFill>
                    <a:schemeClr val="bg1"/>
                  </a:solidFill>
                  <a:latin typeface="Franklin Gothic Medium Cond" panose="020B06060304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a:lstStyle>
            <a:p>
              <a:pPr marL="0" indent="0" algn="ctr">
                <a:buNone/>
              </a:pPr>
              <a:r>
                <a:rPr lang="en-US" sz="1600" dirty="0">
                  <a:latin typeface="Franklin Gothic Medium Cond"/>
                </a:rPr>
                <a:t>Proximity sensor</a:t>
              </a:r>
              <a:endParaRPr lang="en-US" sz="1600" dirty="0"/>
            </a:p>
            <a:p>
              <a:pPr algn="ctr"/>
              <a:endParaRPr lang="en-US" sz="1600" dirty="0"/>
            </a:p>
          </p:txBody>
        </p:sp>
      </p:grpSp>
      <p:pic>
        <p:nvPicPr>
          <p:cNvPr id="3" name="Picture 2">
            <a:extLst>
              <a:ext uri="{FF2B5EF4-FFF2-40B4-BE49-F238E27FC236}">
                <a16:creationId xmlns:a16="http://schemas.microsoft.com/office/drawing/2014/main" id="{191C987F-8128-133E-281C-3FC30962C02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67926" y="3224180"/>
            <a:ext cx="1729176" cy="1296882"/>
          </a:xfrm>
          <a:prstGeom prst="rect">
            <a:avLst/>
          </a:prstGeom>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6903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36DB6B7-CBB0-A546-A9CD-0AF851B94594}"/>
              </a:ext>
            </a:extLst>
          </p:cNvPr>
          <p:cNvSpPr>
            <a:spLocks noGrp="1"/>
          </p:cNvSpPr>
          <p:nvPr>
            <p:ph type="sldNum" sz="quarter" idx="4"/>
          </p:nvPr>
        </p:nvSpPr>
        <p:spPr/>
        <p:txBody>
          <a:bodyPr/>
          <a:lstStyle/>
          <a:p>
            <a:fld id="{8A7A6979-0714-4377-B894-6BE4C2D6E202}" type="slidenum">
              <a:rPr lang="en-US" smtClean="0"/>
              <a:pPr/>
              <a:t>11</a:t>
            </a:fld>
            <a:endParaRPr lang="en-US"/>
          </a:p>
        </p:txBody>
      </p:sp>
      <p:sp>
        <p:nvSpPr>
          <p:cNvPr id="7" name="Title 1">
            <a:extLst>
              <a:ext uri="{FF2B5EF4-FFF2-40B4-BE49-F238E27FC236}">
                <a16:creationId xmlns:a16="http://schemas.microsoft.com/office/drawing/2014/main" id="{ADA6BA85-AC88-718C-24BC-556427468424}"/>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dirty="0" err="1">
                <a:latin typeface="Franklin Gothic Medium"/>
              </a:rPr>
              <a:t>ABCbot</a:t>
            </a:r>
            <a:r>
              <a:rPr lang="en-US" altLang="ko-KR" sz="3200" dirty="0">
                <a:latin typeface="Franklin Gothic Medium"/>
              </a:rPr>
              <a:t> Structure</a:t>
            </a:r>
            <a:endParaRPr lang="en-US" sz="3000" dirty="0"/>
          </a:p>
        </p:txBody>
      </p:sp>
      <p:sp>
        <p:nvSpPr>
          <p:cNvPr id="8" name="직사각형 7">
            <a:extLst>
              <a:ext uri="{FF2B5EF4-FFF2-40B4-BE49-F238E27FC236}">
                <a16:creationId xmlns:a16="http://schemas.microsoft.com/office/drawing/2014/main" id="{D36E0695-A645-6E4E-4F4F-F665894895E4}"/>
              </a:ext>
            </a:extLst>
          </p:cNvPr>
          <p:cNvSpPr/>
          <p:nvPr/>
        </p:nvSpPr>
        <p:spPr>
          <a:xfrm>
            <a:off x="345440" y="4541520"/>
            <a:ext cx="1518058"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3" name="그림 3">
            <a:extLst>
              <a:ext uri="{FF2B5EF4-FFF2-40B4-BE49-F238E27FC236}">
                <a16:creationId xmlns:a16="http://schemas.microsoft.com/office/drawing/2014/main" id="{B5F3B27E-D89C-994A-6B26-6633FD9C98DC}"/>
              </a:ext>
            </a:extLst>
          </p:cNvPr>
          <p:cNvPicPr>
            <a:picLocks noChangeAspect="1"/>
          </p:cNvPicPr>
          <p:nvPr/>
        </p:nvPicPr>
        <p:blipFill>
          <a:blip r:embed="rId2"/>
          <a:stretch>
            <a:fillRect/>
          </a:stretch>
        </p:blipFill>
        <p:spPr>
          <a:xfrm>
            <a:off x="1752758" y="728525"/>
            <a:ext cx="5638484" cy="4365152"/>
          </a:xfrm>
          <a:prstGeom prst="roundRect">
            <a:avLst>
              <a:gd name="adj" fmla="val 14921"/>
            </a:avLst>
          </a:prstGeom>
          <a:effectLst>
            <a:outerShdw blurRad="50800" dist="38100" dir="2700000" algn="tl" rotWithShape="0">
              <a:prstClr val="black">
                <a:alpha val="40000"/>
              </a:prstClr>
            </a:outerShdw>
          </a:effectLst>
        </p:spPr>
      </p:pic>
      <p:sp>
        <p:nvSpPr>
          <p:cNvPr id="2" name="TextBox 1">
            <a:extLst>
              <a:ext uri="{FF2B5EF4-FFF2-40B4-BE49-F238E27FC236}">
                <a16:creationId xmlns:a16="http://schemas.microsoft.com/office/drawing/2014/main" id="{C89C1456-4E75-7519-D9E5-491EBB561701}"/>
              </a:ext>
            </a:extLst>
          </p:cNvPr>
          <p:cNvSpPr txBox="1"/>
          <p:nvPr/>
        </p:nvSpPr>
        <p:spPr>
          <a:xfrm>
            <a:off x="4288536" y="2148840"/>
            <a:ext cx="707245" cy="461665"/>
          </a:xfrm>
          <a:prstGeom prst="rect">
            <a:avLst/>
          </a:prstGeom>
          <a:noFill/>
        </p:spPr>
        <p:txBody>
          <a:bodyPr wrap="none" rtlCol="0">
            <a:spAutoFit/>
          </a:bodyPr>
          <a:lstStyle/>
          <a:p>
            <a:pPr algn="ctr"/>
            <a:r>
              <a:rPr lang="en-US" altLang="ko-KR" sz="1200" b="1" dirty="0">
                <a:latin typeface="+mj-lt"/>
              </a:rPr>
              <a:t>Ubuntu</a:t>
            </a:r>
          </a:p>
          <a:p>
            <a:pPr algn="ctr"/>
            <a:r>
              <a:rPr lang="en-US" altLang="ko-KR" sz="1200" b="1" dirty="0">
                <a:latin typeface="+mj-lt"/>
              </a:rPr>
              <a:t>20.04.5</a:t>
            </a:r>
            <a:endParaRPr lang="ko-KR" altLang="en-US" b="1" dirty="0">
              <a:latin typeface="+mj-lt"/>
            </a:endParaRPr>
          </a:p>
        </p:txBody>
      </p:sp>
    </p:spTree>
    <p:extLst>
      <p:ext uri="{BB962C8B-B14F-4D97-AF65-F5344CB8AC3E}">
        <p14:creationId xmlns:p14="http://schemas.microsoft.com/office/powerpoint/2010/main" val="38274415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D79ABBAC-0A74-DF45-8795-9EB789392E2A}"/>
              </a:ext>
            </a:extLst>
          </p:cNvPr>
          <p:cNvSpPr/>
          <p:nvPr/>
        </p:nvSpPr>
        <p:spPr>
          <a:xfrm>
            <a:off x="345440" y="4541520"/>
            <a:ext cx="2270760"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12</a:t>
            </a:fld>
            <a:endParaRPr lang="en-US"/>
          </a:p>
        </p:txBody>
      </p:sp>
      <p:sp>
        <p:nvSpPr>
          <p:cNvPr id="2" name="Title 1">
            <a:extLst>
              <a:ext uri="{FF2B5EF4-FFF2-40B4-BE49-F238E27FC236}">
                <a16:creationId xmlns:a16="http://schemas.microsoft.com/office/drawing/2014/main" id="{A9A49629-4AEF-E71B-6227-A01208B809D1}"/>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i="1" dirty="0">
                <a:solidFill>
                  <a:schemeClr val="tx2"/>
                </a:solidFill>
                <a:latin typeface="Franklin Gothic Medium"/>
              </a:rPr>
              <a:t>Control Flow</a:t>
            </a:r>
            <a:endParaRPr lang="en-US" sz="3200" dirty="0">
              <a:solidFill>
                <a:schemeClr val="accent6">
                  <a:lumMod val="85000"/>
                </a:schemeClr>
              </a:solidFill>
            </a:endParaRPr>
          </a:p>
        </p:txBody>
      </p:sp>
      <p:pic>
        <p:nvPicPr>
          <p:cNvPr id="5" name="그림 4">
            <a:extLst>
              <a:ext uri="{FF2B5EF4-FFF2-40B4-BE49-F238E27FC236}">
                <a16:creationId xmlns:a16="http://schemas.microsoft.com/office/drawing/2014/main" id="{9612B32B-715C-3DFA-0040-63E1AE5EE94F}"/>
              </a:ext>
            </a:extLst>
          </p:cNvPr>
          <p:cNvPicPr>
            <a:picLocks noChangeAspect="1"/>
          </p:cNvPicPr>
          <p:nvPr/>
        </p:nvPicPr>
        <p:blipFill>
          <a:blip r:embed="rId2"/>
          <a:stretch>
            <a:fillRect/>
          </a:stretch>
        </p:blipFill>
        <p:spPr>
          <a:xfrm>
            <a:off x="2743199" y="708170"/>
            <a:ext cx="3657602" cy="4375894"/>
          </a:xfrm>
          <a:prstGeom prst="rect">
            <a:avLst/>
          </a:prstGeom>
        </p:spPr>
      </p:pic>
      <p:sp>
        <p:nvSpPr>
          <p:cNvPr id="7" name="직사각형 6">
            <a:extLst>
              <a:ext uri="{FF2B5EF4-FFF2-40B4-BE49-F238E27FC236}">
                <a16:creationId xmlns:a16="http://schemas.microsoft.com/office/drawing/2014/main" id="{ACD1CE06-34DC-9772-40A3-C7C008F71BFB}"/>
              </a:ext>
            </a:extLst>
          </p:cNvPr>
          <p:cNvSpPr/>
          <p:nvPr/>
        </p:nvSpPr>
        <p:spPr>
          <a:xfrm>
            <a:off x="2734055" y="1368553"/>
            <a:ext cx="1517904" cy="375820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L 도형 15">
            <a:extLst>
              <a:ext uri="{FF2B5EF4-FFF2-40B4-BE49-F238E27FC236}">
                <a16:creationId xmlns:a16="http://schemas.microsoft.com/office/drawing/2014/main" id="{ECEA889D-4F6A-9A3E-829B-89EC9B564182}"/>
              </a:ext>
            </a:extLst>
          </p:cNvPr>
          <p:cNvSpPr/>
          <p:nvPr/>
        </p:nvSpPr>
        <p:spPr>
          <a:xfrm rot="16200000">
            <a:off x="4243927" y="1452789"/>
            <a:ext cx="2250254" cy="2081782"/>
          </a:xfrm>
          <a:prstGeom prst="corner">
            <a:avLst>
              <a:gd name="adj1" fmla="val 58519"/>
              <a:gd name="adj2" fmla="val 23113"/>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직사각형 20">
            <a:extLst>
              <a:ext uri="{FF2B5EF4-FFF2-40B4-BE49-F238E27FC236}">
                <a16:creationId xmlns:a16="http://schemas.microsoft.com/office/drawing/2014/main" id="{0CF11796-C603-7778-86CA-14121BF0878D}"/>
              </a:ext>
            </a:extLst>
          </p:cNvPr>
          <p:cNvSpPr/>
          <p:nvPr/>
        </p:nvSpPr>
        <p:spPr>
          <a:xfrm>
            <a:off x="0" y="0"/>
            <a:ext cx="9144000" cy="5143500"/>
          </a:xfrm>
          <a:prstGeom prst="rect">
            <a:avLst/>
          </a:prstGeom>
          <a:solidFill>
            <a:schemeClr val="bg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0" name="그림 9">
            <a:extLst>
              <a:ext uri="{FF2B5EF4-FFF2-40B4-BE49-F238E27FC236}">
                <a16:creationId xmlns:a16="http://schemas.microsoft.com/office/drawing/2014/main" id="{8E0A437F-71C6-146D-6643-46BAD68ECA56}"/>
              </a:ext>
            </a:extLst>
          </p:cNvPr>
          <p:cNvPicPr>
            <a:picLocks noChangeAspect="1"/>
          </p:cNvPicPr>
          <p:nvPr/>
        </p:nvPicPr>
        <p:blipFill>
          <a:blip r:embed="rId3"/>
          <a:stretch>
            <a:fillRect/>
          </a:stretch>
        </p:blipFill>
        <p:spPr>
          <a:xfrm>
            <a:off x="585213" y="96873"/>
            <a:ext cx="1979708" cy="5011134"/>
          </a:xfrm>
          <a:prstGeom prst="rect">
            <a:avLst/>
          </a:prstGeom>
        </p:spPr>
      </p:pic>
      <p:pic>
        <p:nvPicPr>
          <p:cNvPr id="20" name="그림 19">
            <a:extLst>
              <a:ext uri="{FF2B5EF4-FFF2-40B4-BE49-F238E27FC236}">
                <a16:creationId xmlns:a16="http://schemas.microsoft.com/office/drawing/2014/main" id="{CBADA349-6EED-97EE-F8A0-15870FFDF4FE}"/>
              </a:ext>
            </a:extLst>
          </p:cNvPr>
          <p:cNvPicPr>
            <a:picLocks noChangeAspect="1"/>
          </p:cNvPicPr>
          <p:nvPr/>
        </p:nvPicPr>
        <p:blipFill>
          <a:blip r:embed="rId4"/>
          <a:stretch>
            <a:fillRect/>
          </a:stretch>
        </p:blipFill>
        <p:spPr>
          <a:xfrm rot="16200000">
            <a:off x="4950967" y="716870"/>
            <a:ext cx="4142333" cy="3910178"/>
          </a:xfrm>
          <a:prstGeom prst="corner">
            <a:avLst>
              <a:gd name="adj1" fmla="val 56561"/>
              <a:gd name="adj2" fmla="val 22206"/>
            </a:avLst>
          </a:prstGeom>
        </p:spPr>
      </p:pic>
    </p:spTree>
    <p:extLst>
      <p:ext uri="{BB962C8B-B14F-4D97-AF65-F5344CB8AC3E}">
        <p14:creationId xmlns:p14="http://schemas.microsoft.com/office/powerpoint/2010/main" val="225802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26" presetClass="emph" presetSubtype="0" fill="hold" grpId="1" nodeType="afterEffect">
                                  <p:stCondLst>
                                    <p:cond delay="0"/>
                                  </p:stCondLst>
                                  <p:childTnLst>
                                    <p:animEffect transition="out" filter="fade">
                                      <p:cBhvr>
                                        <p:cTn id="12" dur="500" tmFilter="0, 0; .2, .5; .8, .5; 1, 0"/>
                                        <p:tgtEl>
                                          <p:spTgt spid="7"/>
                                        </p:tgtEl>
                                      </p:cBhvr>
                                    </p:animEffect>
                                    <p:animScale>
                                      <p:cBhvr>
                                        <p:cTn id="13" dur="250" autoRev="1" fill="hold"/>
                                        <p:tgtEl>
                                          <p:spTgt spid="7"/>
                                        </p:tgtEl>
                                      </p:cBhvr>
                                      <p:by x="105000" y="105000"/>
                                    </p:animScale>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7"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10"/>
                                        </p:tgtEl>
                                      </p:cBhvr>
                                    </p:animEffect>
                                    <p:set>
                                      <p:cBhvr>
                                        <p:cTn id="29" dur="1" fill="hold">
                                          <p:stCondLst>
                                            <p:cond delay="499"/>
                                          </p:stCondLst>
                                        </p:cTn>
                                        <p:tgtEl>
                                          <p:spTgt spid="10"/>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childTnLst>
                          </p:cTn>
                        </p:par>
                        <p:par>
                          <p:cTn id="33" fill="hold">
                            <p:stCondLst>
                              <p:cond delay="500"/>
                            </p:stCondLst>
                            <p:childTnLst>
                              <p:par>
                                <p:cTn id="34" presetID="53" presetClass="entr" presetSubtype="16" fill="hold" grpId="0" nodeType="after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p:cTn id="36" dur="500" fill="hold"/>
                                        <p:tgtEl>
                                          <p:spTgt spid="16"/>
                                        </p:tgtEl>
                                        <p:attrNameLst>
                                          <p:attrName>ppt_w</p:attrName>
                                        </p:attrNameLst>
                                      </p:cBhvr>
                                      <p:tavLst>
                                        <p:tav tm="0">
                                          <p:val>
                                            <p:fltVal val="0"/>
                                          </p:val>
                                        </p:tav>
                                        <p:tav tm="100000">
                                          <p:val>
                                            <p:strVal val="#ppt_w"/>
                                          </p:val>
                                        </p:tav>
                                      </p:tavLst>
                                    </p:anim>
                                    <p:anim calcmode="lin" valueType="num">
                                      <p:cBhvr>
                                        <p:cTn id="37" dur="500" fill="hold"/>
                                        <p:tgtEl>
                                          <p:spTgt spid="16"/>
                                        </p:tgtEl>
                                        <p:attrNameLst>
                                          <p:attrName>ppt_h</p:attrName>
                                        </p:attrNameLst>
                                      </p:cBhvr>
                                      <p:tavLst>
                                        <p:tav tm="0">
                                          <p:val>
                                            <p:fltVal val="0"/>
                                          </p:val>
                                        </p:tav>
                                        <p:tav tm="100000">
                                          <p:val>
                                            <p:strVal val="#ppt_h"/>
                                          </p:val>
                                        </p:tav>
                                      </p:tavLst>
                                    </p:anim>
                                    <p:animEffect transition="in" filter="fade">
                                      <p:cBhvr>
                                        <p:cTn id="38" dur="500"/>
                                        <p:tgtEl>
                                          <p:spTgt spid="16"/>
                                        </p:tgtEl>
                                      </p:cBhvr>
                                    </p:animEffect>
                                  </p:childTnLst>
                                </p:cTn>
                              </p:par>
                            </p:childTnLst>
                          </p:cTn>
                        </p:par>
                        <p:par>
                          <p:cTn id="39" fill="hold">
                            <p:stCondLst>
                              <p:cond delay="1000"/>
                            </p:stCondLst>
                            <p:childTnLst>
                              <p:par>
                                <p:cTn id="40" presetID="26" presetClass="emph" presetSubtype="0" fill="hold" grpId="1" nodeType="afterEffect">
                                  <p:stCondLst>
                                    <p:cond delay="0"/>
                                  </p:stCondLst>
                                  <p:childTnLst>
                                    <p:animEffect transition="out" filter="fade">
                                      <p:cBhvr>
                                        <p:cTn id="41" dur="500" tmFilter="0, 0; .2, .5; .8, .5; 1, 0"/>
                                        <p:tgtEl>
                                          <p:spTgt spid="16"/>
                                        </p:tgtEl>
                                      </p:cBhvr>
                                    </p:animEffect>
                                    <p:animScale>
                                      <p:cBhvr>
                                        <p:cTn id="42" dur="250" autoRev="1" fill="hold"/>
                                        <p:tgtEl>
                                          <p:spTgt spid="16"/>
                                        </p:tgtEl>
                                      </p:cBhvr>
                                      <p:by x="105000" y="105000"/>
                                    </p:animScale>
                                  </p:childTnLst>
                                </p:cTn>
                              </p:par>
                            </p:childTnLst>
                          </p:cTn>
                        </p:par>
                        <p:par>
                          <p:cTn id="43" fill="hold">
                            <p:stCondLst>
                              <p:cond delay="1500"/>
                            </p:stCondLst>
                            <p:childTnLst>
                              <p:par>
                                <p:cTn id="44" presetID="10" presetClass="entr" presetSubtype="0" fill="hold" grpId="2" nodeType="after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500"/>
                                        <p:tgtEl>
                                          <p:spTgt spid="21"/>
                                        </p:tgtEl>
                                      </p:cBhvr>
                                    </p:animEffect>
                                  </p:childTnLst>
                                </p:cTn>
                              </p:par>
                            </p:childTnLst>
                          </p:cTn>
                        </p:par>
                        <p:par>
                          <p:cTn id="47" fill="hold">
                            <p:stCondLst>
                              <p:cond delay="2000"/>
                            </p:stCondLst>
                            <p:childTnLst>
                              <p:par>
                                <p:cTn id="48" presetID="10" presetClass="entr" presetSubtype="0" fill="hold" nodeType="after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grpId="2" nodeType="clickEffect">
                                  <p:stCondLst>
                                    <p:cond delay="0"/>
                                  </p:stCondLst>
                                  <p:childTnLst>
                                    <p:animEffect transition="out" filter="fade">
                                      <p:cBhvr>
                                        <p:cTn id="54" dur="500"/>
                                        <p:tgtEl>
                                          <p:spTgt spid="16"/>
                                        </p:tgtEl>
                                      </p:cBhvr>
                                    </p:animEffect>
                                    <p:set>
                                      <p:cBhvr>
                                        <p:cTn id="55" dur="1" fill="hold">
                                          <p:stCondLst>
                                            <p:cond delay="499"/>
                                          </p:stCondLst>
                                        </p:cTn>
                                        <p:tgtEl>
                                          <p:spTgt spid="16"/>
                                        </p:tgtEl>
                                        <p:attrNameLst>
                                          <p:attrName>style.visibility</p:attrName>
                                        </p:attrNameLst>
                                      </p:cBhvr>
                                      <p:to>
                                        <p:strVal val="hidden"/>
                                      </p:to>
                                    </p:set>
                                  </p:childTnLst>
                                </p:cTn>
                              </p:par>
                              <p:par>
                                <p:cTn id="56" presetID="10" presetClass="exit" presetSubtype="0" fill="hold" grpId="3" nodeType="withEffect">
                                  <p:stCondLst>
                                    <p:cond delay="0"/>
                                  </p:stCondLst>
                                  <p:childTnLst>
                                    <p:animEffect transition="out" filter="fade">
                                      <p:cBhvr>
                                        <p:cTn id="57" dur="500"/>
                                        <p:tgtEl>
                                          <p:spTgt spid="21"/>
                                        </p:tgtEl>
                                      </p:cBhvr>
                                    </p:animEffect>
                                    <p:set>
                                      <p:cBhvr>
                                        <p:cTn id="58" dur="1" fill="hold">
                                          <p:stCondLst>
                                            <p:cond delay="499"/>
                                          </p:stCondLst>
                                        </p:cTn>
                                        <p:tgtEl>
                                          <p:spTgt spid="21"/>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20"/>
                                        </p:tgtEl>
                                      </p:cBhvr>
                                    </p:animEffect>
                                    <p:set>
                                      <p:cBhvr>
                                        <p:cTn id="61"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7" grpId="7" animBg="1"/>
      <p:bldP spid="16" grpId="0" animBg="1"/>
      <p:bldP spid="16" grpId="1" animBg="1"/>
      <p:bldP spid="16" grpId="2" animBg="1"/>
      <p:bldP spid="21" grpId="0" animBg="1"/>
      <p:bldP spid="21" grpId="1" animBg="1"/>
      <p:bldP spid="21" grpId="2" animBg="1"/>
      <p:bldP spid="21" grpId="3"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13</a:t>
            </a:fld>
            <a:endParaRPr lang="en-US"/>
          </a:p>
        </p:txBody>
      </p:sp>
      <p:sp>
        <p:nvSpPr>
          <p:cNvPr id="6" name="Subtitle 5">
            <a:extLst>
              <a:ext uri="{FF2B5EF4-FFF2-40B4-BE49-F238E27FC236}">
                <a16:creationId xmlns:a16="http://schemas.microsoft.com/office/drawing/2014/main" id="{82EC3211-9B94-F84F-A1AD-F5D27A44E8F1}"/>
              </a:ext>
            </a:extLst>
          </p:cNvPr>
          <p:cNvSpPr>
            <a:spLocks noGrp="1"/>
          </p:cNvSpPr>
          <p:nvPr>
            <p:ph type="subTitle" idx="1"/>
          </p:nvPr>
        </p:nvSpPr>
        <p:spPr>
          <a:xfrm>
            <a:off x="438857" y="950011"/>
            <a:ext cx="7790797" cy="307777"/>
          </a:xfrm>
          <a:noFill/>
        </p:spPr>
        <p:txBody>
          <a:bodyPr vert="horz" wrap="square" lIns="0" tIns="0" rIns="0" bIns="0" rtlCol="0" anchor="t" anchorCtr="0">
            <a:spAutoFit/>
          </a:bodyPr>
          <a:lstStyle/>
          <a:p>
            <a:r>
              <a:rPr lang="en-US" sz="2000" b="0" dirty="0">
                <a:solidFill>
                  <a:schemeClr val="accent1">
                    <a:lumMod val="50000"/>
                  </a:schemeClr>
                </a:solidFill>
                <a:latin typeface="Franklin Gothic Demi Cond"/>
              </a:rPr>
              <a:t>Detection </a:t>
            </a:r>
            <a:endParaRPr lang="en-US" altLang="ko-KR" sz="2000" b="0" dirty="0">
              <a:solidFill>
                <a:schemeClr val="accent1">
                  <a:lumMod val="50000"/>
                </a:schemeClr>
              </a:solidFill>
              <a:latin typeface="Franklin Gothic Demi Cond"/>
            </a:endParaRPr>
          </a:p>
        </p:txBody>
      </p:sp>
      <p:sp>
        <p:nvSpPr>
          <p:cNvPr id="7" name="TextBox 6">
            <a:extLst>
              <a:ext uri="{FF2B5EF4-FFF2-40B4-BE49-F238E27FC236}">
                <a16:creationId xmlns:a16="http://schemas.microsoft.com/office/drawing/2014/main" id="{E1F2ACA4-21A2-A966-7751-A633D2EDA157}"/>
              </a:ext>
            </a:extLst>
          </p:cNvPr>
          <p:cNvSpPr txBox="1"/>
          <p:nvPr/>
        </p:nvSpPr>
        <p:spPr>
          <a:xfrm>
            <a:off x="949097" y="1923709"/>
            <a:ext cx="1173616" cy="646331"/>
          </a:xfrm>
          <a:prstGeom prst="rect">
            <a:avLst/>
          </a:prstGeom>
        </p:spPr>
        <p:txBody>
          <a:bodyPr vert="horz" lIns="0" tIns="0" rIns="0" bIns="0" rtlCol="0" anchor="t">
            <a:noAutofit/>
          </a:bodyPr>
          <a:lstStyle>
            <a:lvl1pPr marR="0" indent="0" algn="ctr" defTabSz="342900" fontAlgn="auto">
              <a:lnSpc>
                <a:spcPct val="100000"/>
              </a:lnSpc>
              <a:spcBef>
                <a:spcPts val="0"/>
              </a:spcBef>
              <a:spcAft>
                <a:spcPts val="0"/>
              </a:spcAft>
              <a:buClrTx/>
              <a:buSzTx/>
              <a:buFont typeface="Wingdings" charset="2"/>
              <a:buNone/>
              <a:tabLst/>
              <a:defRPr sz="1600" b="0" i="0" normalizeH="0" baseline="0">
                <a:solidFill>
                  <a:schemeClr val="bg1"/>
                </a:solidFill>
                <a:latin typeface="Franklin Gothic Medium Cond"/>
              </a:defRPr>
            </a:lvl1pPr>
            <a:lvl2pPr marL="34290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2pPr>
            <a:lvl3pPr marL="51435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3pPr>
            <a:lvl4pPr marL="68580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4pPr>
            <a:lvl5pPr marL="85725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5pPr>
            <a:lvl6pPr marL="985838" indent="-171450" defTabSz="685800">
              <a:lnSpc>
                <a:spcPct val="100000"/>
              </a:lnSpc>
              <a:spcBef>
                <a:spcPts val="750"/>
              </a:spcBef>
              <a:buClr>
                <a:schemeClr val="accent2"/>
              </a:buClr>
              <a:buFont typeface="Arial" panose="020B0604020202020204" pitchFamily="34" charset="0"/>
              <a:buChar char="•"/>
              <a:defRPr sz="1200"/>
            </a:lvl6pPr>
            <a:lvl7pPr marL="1114425" indent="-171450" defTabSz="685800">
              <a:lnSpc>
                <a:spcPct val="100000"/>
              </a:lnSpc>
              <a:spcBef>
                <a:spcPts val="750"/>
              </a:spcBef>
              <a:buClr>
                <a:schemeClr val="accent2"/>
              </a:buClr>
              <a:buFont typeface="Arial" panose="020B0604020202020204" pitchFamily="34" charset="0"/>
              <a:buChar char="•"/>
              <a:defRPr sz="1200"/>
            </a:lvl7pPr>
            <a:lvl8pPr marL="1243013" indent="-171450" defTabSz="685800">
              <a:lnSpc>
                <a:spcPct val="100000"/>
              </a:lnSpc>
              <a:spcBef>
                <a:spcPts val="750"/>
              </a:spcBef>
              <a:buClr>
                <a:schemeClr val="accent2"/>
              </a:buClr>
              <a:buFont typeface="Arial" panose="020B0604020202020204" pitchFamily="34" charset="0"/>
              <a:buChar char="•"/>
              <a:defRPr sz="1200" baseline="0"/>
            </a:lvl8pPr>
            <a:lvl9pPr marL="1371600" indent="-171450" defTabSz="685800">
              <a:lnSpc>
                <a:spcPct val="100000"/>
              </a:lnSpc>
              <a:spcBef>
                <a:spcPts val="750"/>
              </a:spcBef>
              <a:buClr>
                <a:schemeClr val="accent2"/>
              </a:buClr>
              <a:buFont typeface="Arial" panose="020B0604020202020204" pitchFamily="34" charset="0"/>
              <a:buChar char="•"/>
              <a:defRPr sz="1200" baseline="0"/>
            </a:lvl9pPr>
          </a:lstStyle>
          <a:p>
            <a:r>
              <a:rPr lang="ko-KR" altLang="en-US" sz="1800" dirty="0" err="1"/>
              <a:t>Pi</a:t>
            </a:r>
            <a:r>
              <a:rPr lang="ko-KR" altLang="en-US" sz="1800" dirty="0"/>
              <a:t> </a:t>
            </a:r>
            <a:r>
              <a:rPr lang="ko-KR" altLang="en-US" sz="1800" dirty="0" err="1"/>
              <a:t>Structure</a:t>
            </a:r>
            <a:endParaRPr lang="ko-KR" altLang="en-US" sz="1800" dirty="0"/>
          </a:p>
        </p:txBody>
      </p:sp>
      <p:sp>
        <p:nvSpPr>
          <p:cNvPr id="8" name="TextBox 7">
            <a:extLst>
              <a:ext uri="{FF2B5EF4-FFF2-40B4-BE49-F238E27FC236}">
                <a16:creationId xmlns:a16="http://schemas.microsoft.com/office/drawing/2014/main" id="{5FAC68D2-6D07-E14D-0C23-2F2F66D37E4A}"/>
              </a:ext>
            </a:extLst>
          </p:cNvPr>
          <p:cNvSpPr txBox="1"/>
          <p:nvPr/>
        </p:nvSpPr>
        <p:spPr>
          <a:xfrm>
            <a:off x="949097" y="3536156"/>
            <a:ext cx="1173616" cy="584775"/>
          </a:xfrm>
          <a:prstGeom prst="rect">
            <a:avLst/>
          </a:prstGeom>
        </p:spPr>
        <p:txBody>
          <a:bodyPr vert="horz" lIns="0" tIns="0" rIns="0" bIns="0" rtlCol="0" anchor="t">
            <a:noAutofit/>
          </a:bodyPr>
          <a:lstStyle>
            <a:lvl1pPr marR="0" indent="0" algn="ctr" defTabSz="342900" fontAlgn="auto">
              <a:lnSpc>
                <a:spcPct val="100000"/>
              </a:lnSpc>
              <a:spcBef>
                <a:spcPts val="0"/>
              </a:spcBef>
              <a:spcAft>
                <a:spcPts val="0"/>
              </a:spcAft>
              <a:buClrTx/>
              <a:buSzTx/>
              <a:buFont typeface="Wingdings" charset="2"/>
              <a:buNone/>
              <a:tabLst/>
              <a:defRPr sz="1600" b="0" i="0" normalizeH="0" baseline="0">
                <a:solidFill>
                  <a:schemeClr val="bg1"/>
                </a:solidFill>
                <a:latin typeface="Franklin Gothic Medium Cond"/>
              </a:defRPr>
            </a:lvl1pPr>
            <a:lvl2pPr marL="34290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2pPr>
            <a:lvl3pPr marL="51435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3pPr>
            <a:lvl4pPr marL="68580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4pPr>
            <a:lvl5pPr marL="85725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5pPr>
            <a:lvl6pPr marL="985838" indent="-171450" defTabSz="685800">
              <a:lnSpc>
                <a:spcPct val="100000"/>
              </a:lnSpc>
              <a:spcBef>
                <a:spcPts val="750"/>
              </a:spcBef>
              <a:buClr>
                <a:schemeClr val="accent2"/>
              </a:buClr>
              <a:buFont typeface="Arial" panose="020B0604020202020204" pitchFamily="34" charset="0"/>
              <a:buChar char="•"/>
              <a:defRPr sz="1200"/>
            </a:lvl6pPr>
            <a:lvl7pPr marL="1114425" indent="-171450" defTabSz="685800">
              <a:lnSpc>
                <a:spcPct val="100000"/>
              </a:lnSpc>
              <a:spcBef>
                <a:spcPts val="750"/>
              </a:spcBef>
              <a:buClr>
                <a:schemeClr val="accent2"/>
              </a:buClr>
              <a:buFont typeface="Arial" panose="020B0604020202020204" pitchFamily="34" charset="0"/>
              <a:buChar char="•"/>
              <a:defRPr sz="1200"/>
            </a:lvl7pPr>
            <a:lvl8pPr marL="1243013" indent="-171450" defTabSz="685800">
              <a:lnSpc>
                <a:spcPct val="100000"/>
              </a:lnSpc>
              <a:spcBef>
                <a:spcPts val="750"/>
              </a:spcBef>
              <a:buClr>
                <a:schemeClr val="accent2"/>
              </a:buClr>
              <a:buFont typeface="Arial" panose="020B0604020202020204" pitchFamily="34" charset="0"/>
              <a:buChar char="•"/>
              <a:defRPr sz="1200" baseline="0"/>
            </a:lvl8pPr>
            <a:lvl9pPr marL="1371600" indent="-171450" defTabSz="685800">
              <a:lnSpc>
                <a:spcPct val="100000"/>
              </a:lnSpc>
              <a:spcBef>
                <a:spcPts val="750"/>
              </a:spcBef>
              <a:buClr>
                <a:schemeClr val="accent2"/>
              </a:buClr>
              <a:buFont typeface="Arial" panose="020B0604020202020204" pitchFamily="34" charset="0"/>
              <a:buChar char="•"/>
              <a:defRPr sz="1200" baseline="0"/>
            </a:lvl9pPr>
          </a:lstStyle>
          <a:p>
            <a:r>
              <a:rPr lang="ko-KR" altLang="en-US" sz="1800" dirty="0" err="1"/>
              <a:t>Ros</a:t>
            </a:r>
            <a:r>
              <a:rPr lang="ko-KR" altLang="en-US" sz="1800" dirty="0"/>
              <a:t> </a:t>
            </a:r>
            <a:r>
              <a:rPr lang="ko-KR" altLang="en-US" sz="1800" dirty="0" err="1"/>
              <a:t>Structure</a:t>
            </a:r>
            <a:endParaRPr lang="ko-KR" altLang="en-US" sz="1800" dirty="0"/>
          </a:p>
        </p:txBody>
      </p:sp>
      <p:sp>
        <p:nvSpPr>
          <p:cNvPr id="9" name="Title 1">
            <a:extLst>
              <a:ext uri="{FF2B5EF4-FFF2-40B4-BE49-F238E27FC236}">
                <a16:creationId xmlns:a16="http://schemas.microsoft.com/office/drawing/2014/main" id="{24FCF519-09E8-58AF-ECDE-F7187A26E02B}"/>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i="1" dirty="0">
                <a:solidFill>
                  <a:schemeClr val="tx2"/>
                </a:solidFill>
                <a:latin typeface="Franklin Gothic Medium"/>
              </a:rPr>
              <a:t>Vision Part</a:t>
            </a:r>
            <a:endParaRPr lang="en-US" sz="3200" dirty="0">
              <a:solidFill>
                <a:schemeClr val="accent6">
                  <a:lumMod val="85000"/>
                </a:schemeClr>
              </a:solidFill>
            </a:endParaRPr>
          </a:p>
        </p:txBody>
      </p:sp>
      <p:sp>
        <p:nvSpPr>
          <p:cNvPr id="17" name="직사각형 16">
            <a:extLst>
              <a:ext uri="{FF2B5EF4-FFF2-40B4-BE49-F238E27FC236}">
                <a16:creationId xmlns:a16="http://schemas.microsoft.com/office/drawing/2014/main" id="{92F5462F-7141-B023-2733-24D5D22F7103}"/>
              </a:ext>
            </a:extLst>
          </p:cNvPr>
          <p:cNvSpPr/>
          <p:nvPr/>
        </p:nvSpPr>
        <p:spPr>
          <a:xfrm>
            <a:off x="345440" y="4541520"/>
            <a:ext cx="2270760"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0" name="그림 9" descr="텍스트이(가) 표시된 사진&#10;&#10;자동 생성된 설명">
            <a:extLst>
              <a:ext uri="{FF2B5EF4-FFF2-40B4-BE49-F238E27FC236}">
                <a16:creationId xmlns:a16="http://schemas.microsoft.com/office/drawing/2014/main" id="{6BB1C7EF-7E6B-329F-240A-CC210728A81E}"/>
              </a:ext>
            </a:extLst>
          </p:cNvPr>
          <p:cNvPicPr>
            <a:picLocks noChangeAspect="1"/>
          </p:cNvPicPr>
          <p:nvPr/>
        </p:nvPicPr>
        <p:blipFill>
          <a:blip r:embed="rId2"/>
          <a:stretch>
            <a:fillRect/>
          </a:stretch>
        </p:blipFill>
        <p:spPr>
          <a:xfrm>
            <a:off x="2980923" y="1470870"/>
            <a:ext cx="5359734" cy="1139472"/>
          </a:xfrm>
          <a:prstGeom prst="rect">
            <a:avLst/>
          </a:prstGeom>
        </p:spPr>
      </p:pic>
      <p:pic>
        <p:nvPicPr>
          <p:cNvPr id="11" name="그림 10">
            <a:extLst>
              <a:ext uri="{FF2B5EF4-FFF2-40B4-BE49-F238E27FC236}">
                <a16:creationId xmlns:a16="http://schemas.microsoft.com/office/drawing/2014/main" id="{BBA4A437-AFDC-D973-E724-C6EE58B8880E}"/>
              </a:ext>
            </a:extLst>
          </p:cNvPr>
          <p:cNvPicPr>
            <a:picLocks noChangeAspect="1"/>
          </p:cNvPicPr>
          <p:nvPr/>
        </p:nvPicPr>
        <p:blipFill>
          <a:blip r:embed="rId3"/>
          <a:stretch>
            <a:fillRect/>
          </a:stretch>
        </p:blipFill>
        <p:spPr>
          <a:xfrm>
            <a:off x="2980922" y="2880176"/>
            <a:ext cx="5293139" cy="1410115"/>
          </a:xfrm>
          <a:prstGeom prst="rect">
            <a:avLst/>
          </a:prstGeom>
        </p:spPr>
      </p:pic>
      <p:sp>
        <p:nvSpPr>
          <p:cNvPr id="2" name="직사각형 1">
            <a:extLst>
              <a:ext uri="{FF2B5EF4-FFF2-40B4-BE49-F238E27FC236}">
                <a16:creationId xmlns:a16="http://schemas.microsoft.com/office/drawing/2014/main" id="{9201E7F6-704B-1F1D-3270-BB38B05D948D}"/>
              </a:ext>
            </a:extLst>
          </p:cNvPr>
          <p:cNvSpPr/>
          <p:nvPr/>
        </p:nvSpPr>
        <p:spPr>
          <a:xfrm>
            <a:off x="2852928" y="1257788"/>
            <a:ext cx="5559552" cy="150827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0" name="연결선: 꺾임 29">
            <a:extLst>
              <a:ext uri="{FF2B5EF4-FFF2-40B4-BE49-F238E27FC236}">
                <a16:creationId xmlns:a16="http://schemas.microsoft.com/office/drawing/2014/main" id="{8F904CE8-889B-6CF1-2FDE-35E845F2165F}"/>
              </a:ext>
            </a:extLst>
          </p:cNvPr>
          <p:cNvCxnSpPr>
            <a:cxnSpLocks/>
          </p:cNvCxnSpPr>
          <p:nvPr/>
        </p:nvCxnSpPr>
        <p:spPr>
          <a:xfrm rot="10800000" flipV="1">
            <a:off x="2976346" y="1615979"/>
            <a:ext cx="12700" cy="1684174"/>
          </a:xfrm>
          <a:prstGeom prst="bentConnector3">
            <a:avLst>
              <a:gd name="adj1" fmla="val 1800000"/>
            </a:avLst>
          </a:prstGeom>
          <a:noFill/>
          <a:ln w="38100">
            <a:solidFill>
              <a:srgbClr val="0070C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39" name="연결선: 꺾임 38">
            <a:extLst>
              <a:ext uri="{FF2B5EF4-FFF2-40B4-BE49-F238E27FC236}">
                <a16:creationId xmlns:a16="http://schemas.microsoft.com/office/drawing/2014/main" id="{5D211382-DFB7-98FC-56D6-369467B30398}"/>
              </a:ext>
            </a:extLst>
          </p:cNvPr>
          <p:cNvCxnSpPr>
            <a:cxnSpLocks/>
          </p:cNvCxnSpPr>
          <p:nvPr/>
        </p:nvCxnSpPr>
        <p:spPr>
          <a:xfrm rot="10800000" flipV="1">
            <a:off x="2973764" y="2038089"/>
            <a:ext cx="12700" cy="1684174"/>
          </a:xfrm>
          <a:prstGeom prst="bentConnector3">
            <a:avLst>
              <a:gd name="adj1" fmla="val 1800000"/>
            </a:avLst>
          </a:prstGeom>
          <a:noFill/>
          <a:ln w="38100">
            <a:solidFill>
              <a:srgbClr val="0070C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cxnSp>
        <p:nvCxnSpPr>
          <p:cNvPr id="40" name="연결선: 꺾임 39">
            <a:extLst>
              <a:ext uri="{FF2B5EF4-FFF2-40B4-BE49-F238E27FC236}">
                <a16:creationId xmlns:a16="http://schemas.microsoft.com/office/drawing/2014/main" id="{9C64E3D9-C66F-1558-4ED6-CAFED5272F22}"/>
              </a:ext>
            </a:extLst>
          </p:cNvPr>
          <p:cNvCxnSpPr>
            <a:cxnSpLocks/>
          </p:cNvCxnSpPr>
          <p:nvPr/>
        </p:nvCxnSpPr>
        <p:spPr>
          <a:xfrm rot="10800000" flipV="1">
            <a:off x="2971182" y="2460199"/>
            <a:ext cx="12700" cy="1684174"/>
          </a:xfrm>
          <a:prstGeom prst="bentConnector3">
            <a:avLst>
              <a:gd name="adj1" fmla="val 1800000"/>
            </a:avLst>
          </a:prstGeom>
          <a:noFill/>
          <a:ln w="38100">
            <a:solidFill>
              <a:srgbClr val="0070C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2226293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6" presetClass="emph" presetSubtype="0" fill="hold" grpId="1" nodeType="afterEffect">
                                  <p:stCondLst>
                                    <p:cond delay="0"/>
                                  </p:stCondLst>
                                  <p:childTnLst>
                                    <p:animEffect transition="out" filter="fade">
                                      <p:cBhvr>
                                        <p:cTn id="12" dur="500" tmFilter="0, 0; .2, .5; .8, .5; 1, 0"/>
                                        <p:tgtEl>
                                          <p:spTgt spid="2"/>
                                        </p:tgtEl>
                                      </p:cBhvr>
                                    </p:animEffect>
                                    <p:animScale>
                                      <p:cBhvr>
                                        <p:cTn id="13" dur="250" autoRev="1" fill="hold"/>
                                        <p:tgtEl>
                                          <p:spTgt spid="2"/>
                                        </p:tgtEl>
                                      </p:cBhvr>
                                      <p:by x="105000" y="105000"/>
                                    </p:animScale>
                                  </p:childTnLst>
                                </p:cTn>
                              </p:par>
                            </p:childTnLst>
                          </p:cTn>
                        </p:par>
                      </p:childTnLst>
                    </p:cTn>
                  </p:par>
                  <p:par>
                    <p:cTn id="14" fill="hold">
                      <p:stCondLst>
                        <p:cond delay="indefinite"/>
                      </p:stCondLst>
                      <p:childTnLst>
                        <p:par>
                          <p:cTn id="15" fill="hold">
                            <p:stCondLst>
                              <p:cond delay="0"/>
                            </p:stCondLst>
                            <p:childTnLst>
                              <p:par>
                                <p:cTn id="16" presetID="42" presetClass="path" presetSubtype="0" accel="50000" decel="50000" fill="hold" grpId="2" nodeType="clickEffect">
                                  <p:stCondLst>
                                    <p:cond delay="0"/>
                                  </p:stCondLst>
                                  <p:childTnLst>
                                    <p:animMotion origin="layout" path="M -2.22222E-6 6.17284E-7 L -0.00017 0.30617 " pathEditMode="relative" rAng="0" ptsTypes="AA">
                                      <p:cBhvr>
                                        <p:cTn id="17" dur="1000" fill="hold"/>
                                        <p:tgtEl>
                                          <p:spTgt spid="2"/>
                                        </p:tgtEl>
                                        <p:attrNameLst>
                                          <p:attrName>ppt_x</p:attrName>
                                          <p:attrName>ppt_y</p:attrName>
                                        </p:attrNameLst>
                                      </p:cBhvr>
                                      <p:rCtr x="-17" y="15309"/>
                                    </p:animMotion>
                                  </p:childTnLst>
                                </p:cTn>
                              </p:par>
                            </p:childTnLst>
                          </p:cTn>
                        </p:par>
                        <p:par>
                          <p:cTn id="18" fill="hold">
                            <p:stCondLst>
                              <p:cond delay="1000"/>
                            </p:stCondLst>
                            <p:childTnLst>
                              <p:par>
                                <p:cTn id="19" presetID="26" presetClass="emph" presetSubtype="0" fill="hold" grpId="3" nodeType="afterEffect">
                                  <p:stCondLst>
                                    <p:cond delay="0"/>
                                  </p:stCondLst>
                                  <p:childTnLst>
                                    <p:animEffect transition="out" filter="fade">
                                      <p:cBhvr>
                                        <p:cTn id="20" dur="500" tmFilter="0, 0; .2, .5; .8, .5; 1, 0"/>
                                        <p:tgtEl>
                                          <p:spTgt spid="2"/>
                                        </p:tgtEl>
                                      </p:cBhvr>
                                    </p:animEffect>
                                    <p:animScale>
                                      <p:cBhvr>
                                        <p:cTn id="21" dur="250" autoRev="1" fill="hold"/>
                                        <p:tgtEl>
                                          <p:spTgt spid="2"/>
                                        </p:tgtEl>
                                      </p:cBhvr>
                                      <p:by x="105000" y="105000"/>
                                    </p:animScale>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nodeType="clickEffect">
                                  <p:stCondLst>
                                    <p:cond delay="0"/>
                                  </p:stCondLst>
                                  <p:childTnLst>
                                    <p:animEffect transition="out" filter="fade">
                                      <p:cBhvr>
                                        <p:cTn id="30" dur="500"/>
                                        <p:tgtEl>
                                          <p:spTgt spid="39"/>
                                        </p:tgtEl>
                                      </p:cBhvr>
                                    </p:animEffect>
                                    <p:set>
                                      <p:cBhvr>
                                        <p:cTn id="31" dur="1" fill="hold">
                                          <p:stCondLst>
                                            <p:cond delay="499"/>
                                          </p:stCondLst>
                                        </p:cTn>
                                        <p:tgtEl>
                                          <p:spTgt spid="39"/>
                                        </p:tgtEl>
                                        <p:attrNameLst>
                                          <p:attrName>style.visibility</p:attrName>
                                        </p:attrNameLst>
                                      </p:cBhvr>
                                      <p:to>
                                        <p:strVal val="hidden"/>
                                      </p:to>
                                    </p:set>
                                  </p:childTnLst>
                                </p:cTn>
                              </p:par>
                              <p:par>
                                <p:cTn id="32" presetID="10" presetClass="entr" presetSubtype="0" fill="hold"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500"/>
                                        <p:tgtEl>
                                          <p:spTgt spid="3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nodeType="clickEffect">
                                  <p:stCondLst>
                                    <p:cond delay="0"/>
                                  </p:stCondLst>
                                  <p:childTnLst>
                                    <p:animEffect transition="out" filter="fade">
                                      <p:cBhvr>
                                        <p:cTn id="38" dur="500"/>
                                        <p:tgtEl>
                                          <p:spTgt spid="30"/>
                                        </p:tgtEl>
                                      </p:cBhvr>
                                    </p:animEffect>
                                    <p:set>
                                      <p:cBhvr>
                                        <p:cTn id="39" dur="1" fill="hold">
                                          <p:stCondLst>
                                            <p:cond delay="499"/>
                                          </p:stCondLst>
                                        </p:cTn>
                                        <p:tgtEl>
                                          <p:spTgt spid="30"/>
                                        </p:tgtEl>
                                        <p:attrNameLst>
                                          <p:attrName>style.visibility</p:attrName>
                                        </p:attrNameLst>
                                      </p:cBhvr>
                                      <p:to>
                                        <p:strVal val="hidden"/>
                                      </p:to>
                                    </p:set>
                                  </p:childTnLst>
                                </p:cTn>
                              </p:par>
                              <p:par>
                                <p:cTn id="40" presetID="10" presetClass="entr" presetSubtype="0" fill="hold" nodeType="with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2" grpId="2" animBg="1"/>
      <p:bldP spid="2" grpId="3"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75BB62-BB3D-684C-806D-A6612776A29C}"/>
              </a:ext>
            </a:extLst>
          </p:cNvPr>
          <p:cNvSpPr>
            <a:spLocks noGrp="1"/>
          </p:cNvSpPr>
          <p:nvPr>
            <p:ph type="body" sz="quarter" idx="14"/>
          </p:nvPr>
        </p:nvSpPr>
        <p:spPr>
          <a:xfrm>
            <a:off x="634489" y="1528608"/>
            <a:ext cx="7875022" cy="2558653"/>
          </a:xfrm>
        </p:spPr>
        <p:txBody>
          <a:bodyPr vert="horz" lIns="0" tIns="0" rIns="0" bIns="0" rtlCol="0" anchor="t">
            <a:normAutofit/>
          </a:bodyPr>
          <a:lstStyle/>
          <a:p>
            <a:pPr>
              <a:lnSpc>
                <a:spcPct val="150000"/>
              </a:lnSpc>
            </a:pPr>
            <a:r>
              <a:rPr lang="ko-KR" altLang="en-US" sz="1800" dirty="0">
                <a:latin typeface="Franklin Gothic Medium"/>
              </a:rPr>
              <a:t>Energy </a:t>
            </a:r>
            <a:r>
              <a:rPr lang="ko-KR" altLang="en-US" sz="1800" dirty="0" err="1">
                <a:latin typeface="Franklin Gothic Medium"/>
              </a:rPr>
              <a:t>effectiveness</a:t>
            </a:r>
            <a:r>
              <a:rPr lang="ko-KR" altLang="en-US" sz="1800" dirty="0">
                <a:latin typeface="Franklin Gothic Medium"/>
              </a:rPr>
              <a:t> – </a:t>
            </a:r>
            <a:r>
              <a:rPr lang="ko-KR" altLang="en-US" sz="1800" dirty="0" err="1">
                <a:latin typeface="Franklin Gothic Medium"/>
              </a:rPr>
              <a:t>picking</a:t>
            </a:r>
            <a:r>
              <a:rPr lang="ko-KR" altLang="en-US" sz="1800" dirty="0">
                <a:latin typeface="Franklin Gothic Medium"/>
              </a:rPr>
              <a:t> </a:t>
            </a:r>
            <a:r>
              <a:rPr lang="ko-KR" altLang="en-US" sz="1800" dirty="0" err="1">
                <a:latin typeface="Franklin Gothic Medium"/>
              </a:rPr>
              <a:t>up</a:t>
            </a:r>
            <a:r>
              <a:rPr lang="ko-KR" altLang="en-US" sz="1800" dirty="0">
                <a:latin typeface="Franklin Gothic Medium"/>
              </a:rPr>
              <a:t> </a:t>
            </a:r>
            <a:r>
              <a:rPr lang="ko-KR" altLang="en-US" sz="1800" dirty="0" err="1">
                <a:latin typeface="Franklin Gothic Medium"/>
              </a:rPr>
              <a:t>the</a:t>
            </a:r>
            <a:r>
              <a:rPr lang="ko-KR" altLang="en-US" sz="1800" dirty="0">
                <a:latin typeface="Franklin Gothic Medium"/>
              </a:rPr>
              <a:t> </a:t>
            </a:r>
            <a:r>
              <a:rPr lang="ko-KR" altLang="en-US" sz="1800" dirty="0" err="1">
                <a:latin typeface="Franklin Gothic Medium"/>
              </a:rPr>
              <a:t>trash</a:t>
            </a:r>
            <a:r>
              <a:rPr lang="ko-KR" altLang="en-US" sz="1800" dirty="0">
                <a:latin typeface="Franklin Gothic Medium"/>
              </a:rPr>
              <a:t> &amp; </a:t>
            </a:r>
            <a:r>
              <a:rPr lang="ko-KR" altLang="en-US" sz="1800" dirty="0" err="1">
                <a:latin typeface="Franklin Gothic Medium"/>
              </a:rPr>
              <a:t>disposing</a:t>
            </a:r>
            <a:r>
              <a:rPr lang="ko-KR" altLang="en-US" sz="1800" dirty="0">
                <a:latin typeface="Franklin Gothic Medium"/>
              </a:rPr>
              <a:t> of </a:t>
            </a:r>
            <a:r>
              <a:rPr lang="ko-KR" altLang="en-US" sz="1800" dirty="0" err="1">
                <a:latin typeface="Franklin Gothic Medium"/>
              </a:rPr>
              <a:t>the</a:t>
            </a:r>
            <a:r>
              <a:rPr lang="ko-KR" altLang="en-US" sz="1800" dirty="0">
                <a:latin typeface="Franklin Gothic Medium"/>
              </a:rPr>
              <a:t> </a:t>
            </a:r>
            <a:r>
              <a:rPr lang="ko-KR" altLang="en-US" sz="1800" dirty="0" err="1">
                <a:latin typeface="Franklin Gothic Medium"/>
              </a:rPr>
              <a:t>trash</a:t>
            </a:r>
            <a:r>
              <a:rPr lang="ko-KR" altLang="en-US" sz="1800" dirty="0">
                <a:latin typeface="Franklin Gothic Medium"/>
              </a:rPr>
              <a:t> </a:t>
            </a:r>
          </a:p>
          <a:p>
            <a:pPr>
              <a:lnSpc>
                <a:spcPct val="150000"/>
              </a:lnSpc>
            </a:pPr>
            <a:endParaRPr lang="ko-KR" altLang="en-US" sz="1800" dirty="0">
              <a:latin typeface="Franklin Gothic Medium"/>
            </a:endParaRPr>
          </a:p>
          <a:p>
            <a:pPr>
              <a:lnSpc>
                <a:spcPct val="150000"/>
              </a:lnSpc>
            </a:pPr>
            <a:r>
              <a:rPr lang="ko-KR" altLang="en-US" sz="1800" dirty="0" err="1">
                <a:latin typeface="Franklin Gothic Medium"/>
              </a:rPr>
              <a:t>Communication</a:t>
            </a:r>
            <a:r>
              <a:rPr lang="ko-KR" altLang="en-US" sz="1800" dirty="0">
                <a:latin typeface="Franklin Gothic Medium"/>
              </a:rPr>
              <a:t> </a:t>
            </a:r>
            <a:r>
              <a:rPr lang="ko-KR" altLang="en-US" sz="1800" dirty="0" err="1">
                <a:latin typeface="Franklin Gothic Medium"/>
              </a:rPr>
              <a:t>effectiv</a:t>
            </a:r>
            <a:r>
              <a:rPr lang="en-US" altLang="ko-KR" sz="1800" dirty="0" err="1">
                <a:latin typeface="Franklin Gothic Medium"/>
              </a:rPr>
              <a:t>ene</a:t>
            </a:r>
            <a:r>
              <a:rPr lang="ko-KR" altLang="en-US" sz="1800" dirty="0" err="1">
                <a:latin typeface="Franklin Gothic Medium"/>
              </a:rPr>
              <a:t>ss</a:t>
            </a:r>
            <a:r>
              <a:rPr lang="ko-KR" altLang="en-US" sz="1800" dirty="0">
                <a:latin typeface="Franklin Gothic Medium"/>
              </a:rPr>
              <a:t> - </a:t>
            </a:r>
            <a:r>
              <a:rPr lang="ko-KR" altLang="en-US" sz="1800" dirty="0" err="1">
                <a:latin typeface="Franklin Gothic Medium"/>
              </a:rPr>
              <a:t>how</a:t>
            </a:r>
            <a:r>
              <a:rPr lang="ko-KR" altLang="en-US" sz="1800" dirty="0">
                <a:latin typeface="Franklin Gothic Medium"/>
              </a:rPr>
              <a:t> </a:t>
            </a:r>
            <a:r>
              <a:rPr lang="ko-KR" altLang="en-US" sz="1800" dirty="0" err="1">
                <a:latin typeface="Franklin Gothic Medium"/>
              </a:rPr>
              <a:t>to</a:t>
            </a:r>
            <a:r>
              <a:rPr lang="ko-KR" altLang="en-US" sz="1800" dirty="0">
                <a:latin typeface="Franklin Gothic Medium"/>
              </a:rPr>
              <a:t> </a:t>
            </a:r>
            <a:r>
              <a:rPr lang="ko-KR" altLang="en-US" sz="1800" dirty="0" err="1">
                <a:latin typeface="Franklin Gothic Medium"/>
              </a:rPr>
              <a:t>communicate</a:t>
            </a:r>
            <a:endParaRPr lang="en-US" altLang="ko-KR" sz="1800" dirty="0">
              <a:latin typeface="Franklin Gothic Medium"/>
            </a:endParaRPr>
          </a:p>
          <a:p>
            <a:pPr>
              <a:lnSpc>
                <a:spcPct val="150000"/>
              </a:lnSpc>
            </a:pPr>
            <a:endParaRPr lang="en-US" altLang="ko-KR" sz="1800" dirty="0">
              <a:latin typeface="Franklin Gothic Medium"/>
            </a:endParaRPr>
          </a:p>
          <a:p>
            <a:pPr>
              <a:lnSpc>
                <a:spcPct val="150000"/>
              </a:lnSpc>
            </a:pPr>
            <a:r>
              <a:rPr lang="ko-KR" altLang="en-US" sz="1800" dirty="0" err="1">
                <a:latin typeface="Franklin Gothic Medium"/>
              </a:rPr>
              <a:t>How</a:t>
            </a:r>
            <a:r>
              <a:rPr lang="ko-KR" altLang="en-US" sz="1800" dirty="0">
                <a:latin typeface="Franklin Gothic Medium"/>
              </a:rPr>
              <a:t> </a:t>
            </a:r>
            <a:r>
              <a:rPr lang="en-US" altLang="ko-KR" sz="1800" dirty="0">
                <a:latin typeface="Franklin Gothic Medium"/>
              </a:rPr>
              <a:t>well</a:t>
            </a:r>
            <a:r>
              <a:rPr lang="ko-KR" altLang="en-US" sz="1800" dirty="0">
                <a:latin typeface="Franklin Gothic Medium"/>
              </a:rPr>
              <a:t> </a:t>
            </a:r>
            <a:r>
              <a:rPr lang="ko-KR" altLang="en-US" sz="1800" dirty="0" err="1">
                <a:latin typeface="Franklin Gothic Medium"/>
              </a:rPr>
              <a:t>ABCbot</a:t>
            </a:r>
            <a:r>
              <a:rPr lang="ko-KR" altLang="en-US" sz="1800" dirty="0">
                <a:latin typeface="Franklin Gothic Medium"/>
              </a:rPr>
              <a:t> </a:t>
            </a:r>
            <a:r>
              <a:rPr lang="ko-KR" altLang="en-US" sz="1800" dirty="0" err="1">
                <a:latin typeface="Franklin Gothic Medium"/>
              </a:rPr>
              <a:t>can</a:t>
            </a:r>
            <a:r>
              <a:rPr lang="ko-KR" altLang="en-US" sz="1800" dirty="0">
                <a:latin typeface="Franklin Gothic Medium"/>
              </a:rPr>
              <a:t> </a:t>
            </a:r>
            <a:r>
              <a:rPr lang="ko-KR" altLang="en-US" sz="1800" dirty="0" err="1">
                <a:latin typeface="Franklin Gothic Medium"/>
              </a:rPr>
              <a:t>pick</a:t>
            </a:r>
            <a:r>
              <a:rPr lang="ko-KR" altLang="en-US" sz="1800" dirty="0">
                <a:latin typeface="Franklin Gothic Medium"/>
              </a:rPr>
              <a:t> </a:t>
            </a:r>
            <a:r>
              <a:rPr lang="ko-KR" altLang="en-US" sz="1800" dirty="0" err="1">
                <a:latin typeface="Franklin Gothic Medium"/>
              </a:rPr>
              <a:t>up</a:t>
            </a:r>
            <a:r>
              <a:rPr lang="ko-KR" altLang="en-US" sz="1800" dirty="0">
                <a:latin typeface="Franklin Gothic Medium"/>
              </a:rPr>
              <a:t> </a:t>
            </a:r>
            <a:r>
              <a:rPr lang="ko-KR" altLang="en-US" sz="1800" dirty="0" err="1">
                <a:latin typeface="Franklin Gothic Medium"/>
              </a:rPr>
              <a:t>the</a:t>
            </a:r>
            <a:r>
              <a:rPr lang="ko-KR" altLang="en-US" sz="1800" dirty="0">
                <a:latin typeface="Franklin Gothic Medium"/>
              </a:rPr>
              <a:t> </a:t>
            </a:r>
            <a:r>
              <a:rPr lang="ko-KR" altLang="en-US" sz="1800" dirty="0" err="1">
                <a:latin typeface="Franklin Gothic Medium"/>
              </a:rPr>
              <a:t>trash</a:t>
            </a:r>
            <a:endParaRPr lang="ko-KR" altLang="en-US" sz="1800" dirty="0">
              <a:latin typeface="Franklin Gothic Medium"/>
            </a:endParaRPr>
          </a:p>
          <a:p>
            <a:pPr>
              <a:lnSpc>
                <a:spcPct val="150000"/>
              </a:lnSpc>
            </a:pPr>
            <a:endParaRPr lang="ko-KR" altLang="en-US" sz="1800" dirty="0">
              <a:latin typeface="Franklin Gothic Medium"/>
            </a:endParaRPr>
          </a:p>
        </p:txBody>
      </p:sp>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14</a:t>
            </a:fld>
            <a:endParaRPr lang="en-US"/>
          </a:p>
        </p:txBody>
      </p:sp>
      <p:sp>
        <p:nvSpPr>
          <p:cNvPr id="9" name="Title 1">
            <a:extLst>
              <a:ext uri="{FF2B5EF4-FFF2-40B4-BE49-F238E27FC236}">
                <a16:creationId xmlns:a16="http://schemas.microsoft.com/office/drawing/2014/main" id="{07C37F04-A01F-D207-A6B5-72025C259D83}"/>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i="1" dirty="0">
                <a:solidFill>
                  <a:schemeClr val="tx2"/>
                </a:solidFill>
                <a:latin typeface="Franklin Gothic Medium"/>
              </a:rPr>
              <a:t>Rating Scale</a:t>
            </a:r>
            <a:endParaRPr lang="en-US" sz="3200" dirty="0">
              <a:solidFill>
                <a:schemeClr val="accent6">
                  <a:lumMod val="85000"/>
                </a:schemeClr>
              </a:solidFill>
            </a:endParaRPr>
          </a:p>
        </p:txBody>
      </p:sp>
      <p:sp>
        <p:nvSpPr>
          <p:cNvPr id="10" name="Subtitle 5">
            <a:extLst>
              <a:ext uri="{FF2B5EF4-FFF2-40B4-BE49-F238E27FC236}">
                <a16:creationId xmlns:a16="http://schemas.microsoft.com/office/drawing/2014/main" id="{7F34F3FF-1A5B-4187-39EF-486DF3C8AE66}"/>
              </a:ext>
            </a:extLst>
          </p:cNvPr>
          <p:cNvSpPr txBox="1">
            <a:spLocks/>
          </p:cNvSpPr>
          <p:nvPr/>
        </p:nvSpPr>
        <p:spPr>
          <a:xfrm>
            <a:off x="438857" y="950011"/>
            <a:ext cx="7790797" cy="307777"/>
          </a:xfrm>
          <a:prstGeom prst="rect">
            <a:avLst/>
          </a:prstGeom>
          <a:noFill/>
        </p:spPr>
        <p:txBody>
          <a:bodyPr vert="horz" wrap="square" lIns="0" tIns="0" rIns="0" bIns="0" rtlCol="0" anchor="t" anchorCtr="0">
            <a:spAutoFit/>
          </a:bodyPr>
          <a:lstStyle>
            <a:lvl1pPr marL="0" indent="0" algn="l" defTabSz="685800" rtl="0" eaLnBrk="1" latinLnBrk="0" hangingPunct="1">
              <a:lnSpc>
                <a:spcPct val="100000"/>
              </a:lnSpc>
              <a:spcBef>
                <a:spcPts val="750"/>
              </a:spcBef>
              <a:buClr>
                <a:schemeClr val="accent2"/>
              </a:buClr>
              <a:buFont typeface="Arial" panose="020B0604020202020204" pitchFamily="34" charset="0"/>
              <a:buNone/>
              <a:defRPr sz="1650" b="1" i="0" kern="1200">
                <a:solidFill>
                  <a:schemeClr val="bg2"/>
                </a:solidFill>
                <a:latin typeface="Franklin Gothic Demi Cond" panose="020B0603020102020204" pitchFamily="34" charset="0"/>
                <a:ea typeface="+mn-ea"/>
                <a:cs typeface="+mn-cs"/>
              </a:defRPr>
            </a:lvl1pPr>
            <a:lvl2pPr marL="342900" indent="0" algn="ctr" defTabSz="685800" rtl="0" eaLnBrk="1" latinLnBrk="0" hangingPunct="1">
              <a:lnSpc>
                <a:spcPct val="100000"/>
              </a:lnSpc>
              <a:spcBef>
                <a:spcPts val="750"/>
              </a:spcBef>
              <a:buClr>
                <a:schemeClr val="accent2"/>
              </a:buClr>
              <a:buFont typeface="Arial" panose="020B0604020202020204" pitchFamily="34" charset="0"/>
              <a:buNone/>
              <a:defRPr sz="1425" kern="1200">
                <a:solidFill>
                  <a:schemeClr val="tx1">
                    <a:lumMod val="85000"/>
                    <a:lumOff val="15000"/>
                  </a:schemeClr>
                </a:solidFill>
                <a:latin typeface="Franklin Gothic Medium" panose="020B0603020102020204" pitchFamily="34" charset="0"/>
                <a:ea typeface="+mn-ea"/>
                <a:cs typeface="+mn-cs"/>
              </a:defRPr>
            </a:lvl2pPr>
            <a:lvl3pPr marL="685800" indent="0" algn="ctr" defTabSz="685800" rtl="0" eaLnBrk="1" latinLnBrk="0" hangingPunct="1">
              <a:lnSpc>
                <a:spcPct val="100000"/>
              </a:lnSpc>
              <a:spcBef>
                <a:spcPts val="750"/>
              </a:spcBef>
              <a:buClr>
                <a:schemeClr val="accent2"/>
              </a:buClr>
              <a:buFont typeface="Arial" panose="020B0604020202020204" pitchFamily="34" charset="0"/>
              <a:buNone/>
              <a:defRPr sz="1350" kern="1200">
                <a:solidFill>
                  <a:schemeClr val="tx1">
                    <a:lumMod val="85000"/>
                    <a:lumOff val="15000"/>
                  </a:schemeClr>
                </a:solidFill>
                <a:latin typeface="Franklin Gothic Medium" panose="020B0603020102020204" pitchFamily="34" charset="0"/>
                <a:ea typeface="+mn-ea"/>
                <a:cs typeface="+mn-cs"/>
              </a:defRPr>
            </a:lvl3pPr>
            <a:lvl4pPr marL="10287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4pPr>
            <a:lvl5pPr marL="13716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5pPr>
            <a:lvl6pPr marL="17145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8pPr>
            <a:lvl9pPr marL="27432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9pPr>
          </a:lstStyle>
          <a:p>
            <a:r>
              <a:rPr lang="en-US" altLang="ko-KR" sz="2000" b="0" dirty="0">
                <a:solidFill>
                  <a:schemeClr val="accent1">
                    <a:lumMod val="50000"/>
                  </a:schemeClr>
                </a:solidFill>
                <a:latin typeface="Franklin Gothic Demi Cond"/>
              </a:rPr>
              <a:t>Criteria</a:t>
            </a:r>
            <a:r>
              <a:rPr lang="en-US" altLang="ko-KR" sz="2000" dirty="0">
                <a:solidFill>
                  <a:schemeClr val="accent1">
                    <a:lumMod val="50000"/>
                  </a:schemeClr>
                </a:solidFill>
                <a:latin typeface="Franklin Gothic Demi Cond"/>
              </a:rPr>
              <a:t> </a:t>
            </a:r>
            <a:endParaRPr lang="ko-KR" altLang="en-US" sz="2000" dirty="0">
              <a:solidFill>
                <a:schemeClr val="accent1">
                  <a:lumMod val="50000"/>
                </a:schemeClr>
              </a:solidFill>
              <a:latin typeface="Franklin Gothic Demi Cond"/>
              <a:ea typeface="돋움"/>
            </a:endParaRPr>
          </a:p>
        </p:txBody>
      </p:sp>
    </p:spTree>
    <p:extLst>
      <p:ext uri="{BB962C8B-B14F-4D97-AF65-F5344CB8AC3E}">
        <p14:creationId xmlns:p14="http://schemas.microsoft.com/office/powerpoint/2010/main" val="1102874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75BB62-BB3D-684C-806D-A6612776A29C}"/>
              </a:ext>
            </a:extLst>
          </p:cNvPr>
          <p:cNvSpPr>
            <a:spLocks noGrp="1"/>
          </p:cNvSpPr>
          <p:nvPr>
            <p:ph type="body" sz="quarter" idx="14"/>
          </p:nvPr>
        </p:nvSpPr>
        <p:spPr>
          <a:xfrm>
            <a:off x="632821" y="1629294"/>
            <a:ext cx="8035477" cy="2558653"/>
          </a:xfrm>
        </p:spPr>
        <p:txBody>
          <a:bodyPr vert="horz" lIns="0" tIns="0" rIns="0" bIns="0" rtlCol="0" anchor="t">
            <a:normAutofit/>
          </a:bodyPr>
          <a:lstStyle/>
          <a:p>
            <a:r>
              <a:rPr lang="en-US" altLang="ko-KR" sz="1800" dirty="0">
                <a:latin typeface="Franklin Gothic Medium"/>
              </a:rPr>
              <a:t>Achieve the most efficient trash-picking performance</a:t>
            </a:r>
          </a:p>
          <a:p>
            <a:pPr marL="0" indent="0">
              <a:buNone/>
            </a:pPr>
            <a:endParaRPr lang="en-US" altLang="ko-KR" sz="600" dirty="0">
              <a:latin typeface="Franklin Gothic Medium"/>
            </a:endParaRPr>
          </a:p>
          <a:p>
            <a:pPr marL="0" indent="0">
              <a:buNone/>
            </a:pPr>
            <a:endParaRPr lang="en-US" altLang="ko-KR" sz="600" dirty="0">
              <a:latin typeface="Franklin Gothic Medium"/>
            </a:endParaRPr>
          </a:p>
          <a:p>
            <a:pPr marL="0" indent="0">
              <a:buNone/>
            </a:pPr>
            <a:endParaRPr lang="en-US" altLang="ko-KR" sz="600" dirty="0">
              <a:latin typeface="Franklin Gothic Medium"/>
            </a:endParaRPr>
          </a:p>
          <a:p>
            <a:pPr marL="0" indent="0">
              <a:buNone/>
            </a:pPr>
            <a:endParaRPr lang="en-US" altLang="ko-KR" sz="600" dirty="0">
              <a:latin typeface="Franklin Gothic Medium"/>
            </a:endParaRPr>
          </a:p>
          <a:p>
            <a:pPr marL="0" indent="0">
              <a:buNone/>
            </a:pPr>
            <a:endParaRPr lang="en-US" altLang="ko-KR" sz="600" dirty="0">
              <a:latin typeface="Franklin Gothic Medium"/>
            </a:endParaRPr>
          </a:p>
          <a:p>
            <a:pPr marL="0" indent="0">
              <a:buNone/>
            </a:pPr>
            <a:endParaRPr lang="en-US" altLang="ko-KR" sz="600" dirty="0">
              <a:latin typeface="Franklin Gothic Medium"/>
            </a:endParaRPr>
          </a:p>
          <a:p>
            <a:r>
              <a:rPr lang="en-US" altLang="ko-KR" sz="1800" dirty="0">
                <a:latin typeface="Franklin Gothic Medium"/>
              </a:rPr>
              <a:t>Control motors accurately</a:t>
            </a:r>
          </a:p>
          <a:p>
            <a:pPr marL="0" indent="0">
              <a:buNone/>
            </a:pPr>
            <a:endParaRPr lang="en-US" altLang="ko-KR" sz="600" dirty="0">
              <a:latin typeface="Franklin Gothic Medium"/>
            </a:endParaRPr>
          </a:p>
          <a:p>
            <a:pPr marL="0" indent="0">
              <a:buNone/>
            </a:pPr>
            <a:endParaRPr lang="en-US" altLang="ko-KR" sz="600" dirty="0">
              <a:latin typeface="Franklin Gothic Medium"/>
            </a:endParaRPr>
          </a:p>
          <a:p>
            <a:pPr marL="0" indent="0">
              <a:buNone/>
            </a:pPr>
            <a:endParaRPr lang="en-US" altLang="ko-KR" sz="600" dirty="0">
              <a:latin typeface="Franklin Gothic Medium"/>
            </a:endParaRPr>
          </a:p>
          <a:p>
            <a:pPr marL="0" indent="0">
              <a:buNone/>
            </a:pPr>
            <a:endParaRPr lang="en-US" altLang="ko-KR" sz="600" dirty="0">
              <a:latin typeface="Franklin Gothic Medium"/>
            </a:endParaRPr>
          </a:p>
          <a:p>
            <a:pPr marL="0" indent="0">
              <a:buNone/>
            </a:pPr>
            <a:endParaRPr lang="en-US" altLang="ko-KR" sz="600" dirty="0">
              <a:latin typeface="Franklin Gothic Medium"/>
            </a:endParaRPr>
          </a:p>
          <a:p>
            <a:pPr marL="0" indent="0">
              <a:buNone/>
            </a:pPr>
            <a:endParaRPr lang="en-US" altLang="ko-KR" sz="600" dirty="0">
              <a:latin typeface="Franklin Gothic Medium"/>
            </a:endParaRPr>
          </a:p>
          <a:p>
            <a:r>
              <a:rPr lang="en-US" altLang="ko-KR" sz="1800" dirty="0">
                <a:latin typeface="Franklin Gothic Medium"/>
              </a:rPr>
              <a:t>Avoid obstacles in a feasible time</a:t>
            </a:r>
            <a:endParaRPr lang="en-US" sz="1800" dirty="0">
              <a:latin typeface="Franklin Gothic Medium"/>
            </a:endParaRPr>
          </a:p>
        </p:txBody>
      </p:sp>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15</a:t>
            </a:fld>
            <a:endParaRPr lang="en-US"/>
          </a:p>
        </p:txBody>
      </p:sp>
      <p:sp>
        <p:nvSpPr>
          <p:cNvPr id="10" name="Title 1">
            <a:extLst>
              <a:ext uri="{FF2B5EF4-FFF2-40B4-BE49-F238E27FC236}">
                <a16:creationId xmlns:a16="http://schemas.microsoft.com/office/drawing/2014/main" id="{2AB8C436-7163-735E-89CA-782BD78B073D}"/>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i="1" dirty="0">
                <a:solidFill>
                  <a:schemeClr val="tx2"/>
                </a:solidFill>
                <a:latin typeface="Franklin Gothic Medium"/>
              </a:rPr>
              <a:t>Challenges</a:t>
            </a:r>
            <a:endParaRPr lang="en-US" sz="3200" dirty="0">
              <a:solidFill>
                <a:schemeClr val="accent6">
                  <a:lumMod val="85000"/>
                </a:schemeClr>
              </a:solidFill>
            </a:endParaRPr>
          </a:p>
        </p:txBody>
      </p:sp>
      <p:sp>
        <p:nvSpPr>
          <p:cNvPr id="11" name="Subtitle 5">
            <a:extLst>
              <a:ext uri="{FF2B5EF4-FFF2-40B4-BE49-F238E27FC236}">
                <a16:creationId xmlns:a16="http://schemas.microsoft.com/office/drawing/2014/main" id="{84F62852-45DD-4DD5-87EE-C535311C9421}"/>
              </a:ext>
            </a:extLst>
          </p:cNvPr>
          <p:cNvSpPr txBox="1">
            <a:spLocks/>
          </p:cNvSpPr>
          <p:nvPr/>
        </p:nvSpPr>
        <p:spPr>
          <a:xfrm>
            <a:off x="438857" y="950011"/>
            <a:ext cx="1461063" cy="307777"/>
          </a:xfrm>
          <a:prstGeom prst="rect">
            <a:avLst/>
          </a:prstGeom>
          <a:noFill/>
        </p:spPr>
        <p:txBody>
          <a:bodyPr vert="horz" wrap="square" lIns="0" tIns="0" rIns="0" bIns="0" rtlCol="0" anchor="t" anchorCtr="0">
            <a:spAutoFit/>
          </a:bodyPr>
          <a:lstStyle>
            <a:lvl1pPr marL="0" indent="0" algn="l" defTabSz="685800" rtl="0" eaLnBrk="1" latinLnBrk="0" hangingPunct="1">
              <a:lnSpc>
                <a:spcPct val="100000"/>
              </a:lnSpc>
              <a:spcBef>
                <a:spcPts val="750"/>
              </a:spcBef>
              <a:buClr>
                <a:schemeClr val="accent2"/>
              </a:buClr>
              <a:buFont typeface="Arial" panose="020B0604020202020204" pitchFamily="34" charset="0"/>
              <a:buNone/>
              <a:defRPr sz="1650" b="1" i="0" kern="1200">
                <a:solidFill>
                  <a:schemeClr val="bg2"/>
                </a:solidFill>
                <a:latin typeface="Franklin Gothic Demi Cond" panose="020B0603020102020204" pitchFamily="34" charset="0"/>
                <a:ea typeface="+mn-ea"/>
                <a:cs typeface="+mn-cs"/>
              </a:defRPr>
            </a:lvl1pPr>
            <a:lvl2pPr marL="342900" indent="0" algn="ctr" defTabSz="685800" rtl="0" eaLnBrk="1" latinLnBrk="0" hangingPunct="1">
              <a:lnSpc>
                <a:spcPct val="100000"/>
              </a:lnSpc>
              <a:spcBef>
                <a:spcPts val="750"/>
              </a:spcBef>
              <a:buClr>
                <a:schemeClr val="accent2"/>
              </a:buClr>
              <a:buFont typeface="Arial" panose="020B0604020202020204" pitchFamily="34" charset="0"/>
              <a:buNone/>
              <a:defRPr sz="1425" kern="1200">
                <a:solidFill>
                  <a:schemeClr val="tx1">
                    <a:lumMod val="85000"/>
                    <a:lumOff val="15000"/>
                  </a:schemeClr>
                </a:solidFill>
                <a:latin typeface="Franklin Gothic Medium" panose="020B0603020102020204" pitchFamily="34" charset="0"/>
                <a:ea typeface="+mn-ea"/>
                <a:cs typeface="+mn-cs"/>
              </a:defRPr>
            </a:lvl2pPr>
            <a:lvl3pPr marL="685800" indent="0" algn="ctr" defTabSz="685800" rtl="0" eaLnBrk="1" latinLnBrk="0" hangingPunct="1">
              <a:lnSpc>
                <a:spcPct val="100000"/>
              </a:lnSpc>
              <a:spcBef>
                <a:spcPts val="750"/>
              </a:spcBef>
              <a:buClr>
                <a:schemeClr val="accent2"/>
              </a:buClr>
              <a:buFont typeface="Arial" panose="020B0604020202020204" pitchFamily="34" charset="0"/>
              <a:buNone/>
              <a:defRPr sz="1350" kern="1200">
                <a:solidFill>
                  <a:schemeClr val="tx1">
                    <a:lumMod val="85000"/>
                    <a:lumOff val="15000"/>
                  </a:schemeClr>
                </a:solidFill>
                <a:latin typeface="Franklin Gothic Medium" panose="020B0603020102020204" pitchFamily="34" charset="0"/>
                <a:ea typeface="+mn-ea"/>
                <a:cs typeface="+mn-cs"/>
              </a:defRPr>
            </a:lvl3pPr>
            <a:lvl4pPr marL="10287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4pPr>
            <a:lvl5pPr marL="13716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5pPr>
            <a:lvl6pPr marL="17145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8pPr>
            <a:lvl9pPr marL="27432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9pPr>
          </a:lstStyle>
          <a:p>
            <a:r>
              <a:rPr lang="en-US" altLang="ko-KR" sz="2000" b="0" dirty="0">
                <a:solidFill>
                  <a:schemeClr val="accent1">
                    <a:lumMod val="50000"/>
                  </a:schemeClr>
                </a:solidFill>
                <a:latin typeface="Franklin Gothic Demi Cond"/>
              </a:rPr>
              <a:t>Physical Part </a:t>
            </a:r>
            <a:endParaRPr lang="ko-KR" altLang="en-US" sz="2000" b="0" dirty="0">
              <a:solidFill>
                <a:schemeClr val="accent1">
                  <a:lumMod val="50000"/>
                </a:schemeClr>
              </a:solidFill>
              <a:latin typeface="Franklin Gothic Demi Cond"/>
              <a:ea typeface="돋움"/>
            </a:endParaRPr>
          </a:p>
        </p:txBody>
      </p:sp>
      <p:pic>
        <p:nvPicPr>
          <p:cNvPr id="3" name="그림 2">
            <a:extLst>
              <a:ext uri="{FF2B5EF4-FFF2-40B4-BE49-F238E27FC236}">
                <a16:creationId xmlns:a16="http://schemas.microsoft.com/office/drawing/2014/main" id="{7EC3322F-120E-FB02-1FD0-E2525491EC64}"/>
              </a:ext>
            </a:extLst>
          </p:cNvPr>
          <p:cNvPicPr>
            <a:picLocks noChangeAspect="1"/>
          </p:cNvPicPr>
          <p:nvPr/>
        </p:nvPicPr>
        <p:blipFill>
          <a:blip r:embed="rId2"/>
          <a:stretch>
            <a:fillRect/>
          </a:stretch>
        </p:blipFill>
        <p:spPr>
          <a:xfrm>
            <a:off x="5449770" y="1942214"/>
            <a:ext cx="2779884" cy="2746610"/>
          </a:xfrm>
          <a:prstGeom prst="rect">
            <a:avLst/>
          </a:prstGeom>
        </p:spPr>
      </p:pic>
      <p:pic>
        <p:nvPicPr>
          <p:cNvPr id="5" name="Picture 2" descr="2500 Lbs Badland Winch With Dc 12v 24v Motor - Buy Badland Winch,2500 Lbs  Badland Winch,Badland Winch With Dc 12v 24v Motor Product on Alibaba.com">
            <a:extLst>
              <a:ext uri="{FF2B5EF4-FFF2-40B4-BE49-F238E27FC236}">
                <a16:creationId xmlns:a16="http://schemas.microsoft.com/office/drawing/2014/main" id="{FF9FE119-168B-641A-EA93-FF1D041876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34255" y="2300537"/>
            <a:ext cx="1014982" cy="1014982"/>
          </a:xfrm>
          <a:prstGeom prst="rect">
            <a:avLst/>
          </a:prstGeom>
          <a:noFill/>
          <a:effectLst>
            <a:reflection blurRad="6350" stA="50000" endA="300" endPos="55500" dist="50800" dir="5400000" sy="-100000" algn="bl" rotWithShape="0"/>
          </a:effectLst>
          <a:extLst>
            <a:ext uri="{909E8E84-426E-40DD-AFC4-6F175D3DCCD1}">
              <a14:hiddenFill xmlns:a14="http://schemas.microsoft.com/office/drawing/2010/main">
                <a:solidFill>
                  <a:srgbClr val="FFFFFF"/>
                </a:solidFill>
              </a14:hiddenFill>
            </a:ext>
          </a:extLst>
        </p:spPr>
      </p:pic>
      <p:pic>
        <p:nvPicPr>
          <p:cNvPr id="6" name="Picture 4" descr="Gt-u7 Gps Module Navigation Satellite Positioning Compatible Neo-6m 51  Single Chip Microcomputer Stm32 For Arduino - Integrated Circuits -  AliExpress">
            <a:extLst>
              <a:ext uri="{FF2B5EF4-FFF2-40B4-BE49-F238E27FC236}">
                <a16:creationId xmlns:a16="http://schemas.microsoft.com/office/drawing/2014/main" id="{8BCF7E08-0161-16CD-1FBB-06EC23E0576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8306"/>
          <a:stretch/>
        </p:blipFill>
        <p:spPr bwMode="auto">
          <a:xfrm>
            <a:off x="7493709" y="1380653"/>
            <a:ext cx="1224856" cy="1123122"/>
          </a:xfrm>
          <a:prstGeom prst="rect">
            <a:avLst/>
          </a:prstGeom>
          <a:noFill/>
          <a:effectLst>
            <a:reflection blurRad="6350" stA="50000" endA="300" endPos="55500" dist="508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23960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16</a:t>
            </a:fld>
            <a:endParaRPr lang="en-US"/>
          </a:p>
        </p:txBody>
      </p:sp>
      <p:sp>
        <p:nvSpPr>
          <p:cNvPr id="3" name="Text Placeholder 1">
            <a:extLst>
              <a:ext uri="{FF2B5EF4-FFF2-40B4-BE49-F238E27FC236}">
                <a16:creationId xmlns:a16="http://schemas.microsoft.com/office/drawing/2014/main" id="{4EB58905-D05C-0C60-1AC4-23EDB170BEFF}"/>
              </a:ext>
            </a:extLst>
          </p:cNvPr>
          <p:cNvSpPr txBox="1">
            <a:spLocks/>
          </p:cNvSpPr>
          <p:nvPr/>
        </p:nvSpPr>
        <p:spPr>
          <a:xfrm>
            <a:off x="632821" y="1629294"/>
            <a:ext cx="6471790" cy="2328497"/>
          </a:xfrm>
          <a:prstGeom prst="rect">
            <a:avLst/>
          </a:prstGeom>
        </p:spPr>
        <p:txBody>
          <a:bodyPr vert="horz" lIns="0" tIns="0" rIns="0" bIns="0" rtlCol="0" anchor="t">
            <a:normAutofit/>
          </a:bodyPr>
          <a:lstStyle>
            <a:lvl1pPr marL="205740" marR="0" indent="-205740" defTabSz="342900" fontAlgn="auto">
              <a:lnSpc>
                <a:spcPct val="100000"/>
              </a:lnSpc>
              <a:spcBef>
                <a:spcPts val="0"/>
              </a:spcBef>
              <a:spcAft>
                <a:spcPts val="0"/>
              </a:spcAft>
              <a:buClrTx/>
              <a:buSzTx/>
              <a:buFont typeface="Wingdings" charset="2"/>
              <a:buChar char="§"/>
              <a:tabLst/>
              <a:defRPr sz="1600" b="0" i="0" normalizeH="0" baseline="0">
                <a:solidFill>
                  <a:schemeClr val="bg1"/>
                </a:solidFill>
                <a:latin typeface="Franklin Gothic Medium"/>
              </a:defRPr>
            </a:lvl1pPr>
            <a:lvl2pPr marL="34290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2pPr>
            <a:lvl3pPr marL="51435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3pPr>
            <a:lvl4pPr marL="68580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4pPr>
            <a:lvl5pPr marL="85725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5pPr>
            <a:lvl6pPr marL="985838" indent="-171450" defTabSz="685800">
              <a:lnSpc>
                <a:spcPct val="100000"/>
              </a:lnSpc>
              <a:spcBef>
                <a:spcPts val="750"/>
              </a:spcBef>
              <a:buClr>
                <a:schemeClr val="accent2"/>
              </a:buClr>
              <a:buFont typeface="Arial" panose="020B0604020202020204" pitchFamily="34" charset="0"/>
              <a:buChar char="•"/>
              <a:defRPr sz="1200"/>
            </a:lvl6pPr>
            <a:lvl7pPr marL="1114425" indent="-171450" defTabSz="685800">
              <a:lnSpc>
                <a:spcPct val="100000"/>
              </a:lnSpc>
              <a:spcBef>
                <a:spcPts val="750"/>
              </a:spcBef>
              <a:buClr>
                <a:schemeClr val="accent2"/>
              </a:buClr>
              <a:buFont typeface="Arial" panose="020B0604020202020204" pitchFamily="34" charset="0"/>
              <a:buChar char="•"/>
              <a:defRPr sz="1200"/>
            </a:lvl7pPr>
            <a:lvl8pPr marL="1243013" indent="-171450" defTabSz="685800">
              <a:lnSpc>
                <a:spcPct val="100000"/>
              </a:lnSpc>
              <a:spcBef>
                <a:spcPts val="750"/>
              </a:spcBef>
              <a:buClr>
                <a:schemeClr val="accent2"/>
              </a:buClr>
              <a:buFont typeface="Arial" panose="020B0604020202020204" pitchFamily="34" charset="0"/>
              <a:buChar char="•"/>
              <a:defRPr sz="1200" baseline="0"/>
            </a:lvl8pPr>
            <a:lvl9pPr marL="1371600" indent="-171450" defTabSz="685800">
              <a:lnSpc>
                <a:spcPct val="100000"/>
              </a:lnSpc>
              <a:spcBef>
                <a:spcPts val="750"/>
              </a:spcBef>
              <a:buClr>
                <a:schemeClr val="accent2"/>
              </a:buClr>
              <a:buFont typeface="Arial" panose="020B0604020202020204" pitchFamily="34" charset="0"/>
              <a:buChar char="•"/>
              <a:defRPr sz="1200" baseline="0"/>
            </a:lvl9pPr>
          </a:lstStyle>
          <a:p>
            <a:r>
              <a:rPr lang="en-US" altLang="ko-KR" sz="1800" dirty="0"/>
              <a:t>The robot cannot be operated properly</a:t>
            </a:r>
          </a:p>
          <a:p>
            <a:pPr marL="0" indent="0">
              <a:buNone/>
            </a:pPr>
            <a:endParaRPr lang="en-US" altLang="ko-KR" sz="600" dirty="0"/>
          </a:p>
          <a:p>
            <a:pPr marL="0" indent="0">
              <a:buNone/>
            </a:pPr>
            <a:endParaRPr lang="en-US" altLang="ko-KR" sz="600" dirty="0"/>
          </a:p>
          <a:p>
            <a:pPr marL="0" indent="0">
              <a:buNone/>
            </a:pPr>
            <a:endParaRPr lang="en-US" altLang="ko-KR" sz="600" dirty="0"/>
          </a:p>
          <a:p>
            <a:pPr marL="0" indent="0">
              <a:buNone/>
            </a:pPr>
            <a:endParaRPr lang="en-US" altLang="ko-KR" sz="600" dirty="0"/>
          </a:p>
          <a:p>
            <a:pPr marL="0" indent="0">
              <a:buNone/>
            </a:pPr>
            <a:endParaRPr lang="en-US" altLang="ko-KR" sz="600" dirty="0"/>
          </a:p>
          <a:p>
            <a:pPr marL="0" indent="0">
              <a:buNone/>
            </a:pPr>
            <a:endParaRPr lang="en-US" altLang="ko-KR" sz="600" dirty="0"/>
          </a:p>
          <a:p>
            <a:r>
              <a:rPr lang="en-US" altLang="ko-KR" sz="1800" dirty="0"/>
              <a:t>Controlling the robot while many sensors</a:t>
            </a:r>
          </a:p>
          <a:p>
            <a:pPr marL="0" indent="0">
              <a:buNone/>
            </a:pPr>
            <a:r>
              <a:rPr lang="en-US" altLang="ko-KR" sz="1800" dirty="0"/>
              <a:t>    are communicating</a:t>
            </a:r>
            <a:endParaRPr lang="en-US" sz="1800" dirty="0"/>
          </a:p>
        </p:txBody>
      </p:sp>
      <p:sp>
        <p:nvSpPr>
          <p:cNvPr id="7" name="Subtitle 5">
            <a:extLst>
              <a:ext uri="{FF2B5EF4-FFF2-40B4-BE49-F238E27FC236}">
                <a16:creationId xmlns:a16="http://schemas.microsoft.com/office/drawing/2014/main" id="{B5D6BE65-9BF8-1B44-5D69-5B44AC5CB27A}"/>
              </a:ext>
            </a:extLst>
          </p:cNvPr>
          <p:cNvSpPr txBox="1">
            <a:spLocks/>
          </p:cNvSpPr>
          <p:nvPr/>
        </p:nvSpPr>
        <p:spPr>
          <a:xfrm>
            <a:off x="438858" y="950010"/>
            <a:ext cx="2370844" cy="307777"/>
          </a:xfrm>
          <a:prstGeom prst="rect">
            <a:avLst/>
          </a:prstGeom>
          <a:noFill/>
        </p:spPr>
        <p:txBody>
          <a:bodyPr vert="horz" wrap="square" lIns="0" tIns="0" rIns="0" bIns="0" rtlCol="0" anchor="t" anchorCtr="0">
            <a:spAutoFit/>
          </a:bodyPr>
          <a:lstStyle>
            <a:defPPr>
              <a:defRPr lang="en-US"/>
            </a:defPPr>
            <a:lvl1pPr indent="0" defTabSz="685800">
              <a:lnSpc>
                <a:spcPct val="100000"/>
              </a:lnSpc>
              <a:spcBef>
                <a:spcPts val="750"/>
              </a:spcBef>
              <a:buClr>
                <a:schemeClr val="accent2"/>
              </a:buClr>
              <a:buFont typeface="Arial" panose="020B0604020202020204" pitchFamily="34" charset="0"/>
              <a:buNone/>
              <a:defRPr sz="2000" b="1" i="0">
                <a:solidFill>
                  <a:schemeClr val="accent1">
                    <a:lumMod val="50000"/>
                  </a:schemeClr>
                </a:solidFill>
                <a:latin typeface="Franklin Gothic Demi Cond"/>
              </a:defRPr>
            </a:lvl1pPr>
            <a:lvl2pPr marL="342900" indent="0" algn="ctr" defTabSz="685800">
              <a:lnSpc>
                <a:spcPct val="100000"/>
              </a:lnSpc>
              <a:spcBef>
                <a:spcPts val="750"/>
              </a:spcBef>
              <a:buClr>
                <a:schemeClr val="accent2"/>
              </a:buClr>
              <a:buFont typeface="Arial" panose="020B0604020202020204" pitchFamily="34" charset="0"/>
              <a:buNone/>
              <a:defRPr sz="1425">
                <a:solidFill>
                  <a:schemeClr val="tx1">
                    <a:lumMod val="85000"/>
                    <a:lumOff val="15000"/>
                  </a:schemeClr>
                </a:solidFill>
                <a:latin typeface="Franklin Gothic Medium" panose="020B0603020102020204" pitchFamily="34" charset="0"/>
              </a:defRPr>
            </a:lvl2pPr>
            <a:lvl3pPr marL="685800" indent="0" algn="ctr" defTabSz="685800">
              <a:lnSpc>
                <a:spcPct val="100000"/>
              </a:lnSpc>
              <a:spcBef>
                <a:spcPts val="750"/>
              </a:spcBef>
              <a:buClr>
                <a:schemeClr val="accent2"/>
              </a:buClr>
              <a:buFont typeface="Arial" panose="020B0604020202020204" pitchFamily="34" charset="0"/>
              <a:buNone/>
              <a:defRPr sz="1350">
                <a:solidFill>
                  <a:schemeClr val="tx1">
                    <a:lumMod val="85000"/>
                    <a:lumOff val="15000"/>
                  </a:schemeClr>
                </a:solidFill>
                <a:latin typeface="Franklin Gothic Medium" panose="020B0603020102020204" pitchFamily="34" charset="0"/>
              </a:defRPr>
            </a:lvl3pPr>
            <a:lvl4pPr marL="1028700" indent="0" algn="ctr" defTabSz="685800">
              <a:lnSpc>
                <a:spcPct val="100000"/>
              </a:lnSpc>
              <a:spcBef>
                <a:spcPts val="750"/>
              </a:spcBef>
              <a:buClr>
                <a:schemeClr val="accent2"/>
              </a:buClr>
              <a:buFont typeface="Arial" panose="020B0604020202020204" pitchFamily="34" charset="0"/>
              <a:buNone/>
              <a:defRPr sz="1200">
                <a:solidFill>
                  <a:schemeClr val="tx1">
                    <a:lumMod val="85000"/>
                    <a:lumOff val="15000"/>
                  </a:schemeClr>
                </a:solidFill>
                <a:latin typeface="Franklin Gothic Medium" panose="020B0603020102020204" pitchFamily="34" charset="0"/>
              </a:defRPr>
            </a:lvl4pPr>
            <a:lvl5pPr marL="1371600" indent="0" algn="ctr" defTabSz="685800">
              <a:lnSpc>
                <a:spcPct val="100000"/>
              </a:lnSpc>
              <a:spcBef>
                <a:spcPts val="750"/>
              </a:spcBef>
              <a:buClr>
                <a:schemeClr val="accent2"/>
              </a:buClr>
              <a:buFont typeface="Arial" panose="020B0604020202020204" pitchFamily="34" charset="0"/>
              <a:buNone/>
              <a:defRPr sz="1200">
                <a:solidFill>
                  <a:schemeClr val="tx1">
                    <a:lumMod val="85000"/>
                    <a:lumOff val="15000"/>
                  </a:schemeClr>
                </a:solidFill>
                <a:latin typeface="Franklin Gothic Medium" panose="020B0603020102020204" pitchFamily="34" charset="0"/>
              </a:defRPr>
            </a:lvl5pPr>
            <a:lvl6pPr marL="1714500" indent="0" algn="ctr" defTabSz="685800">
              <a:lnSpc>
                <a:spcPct val="100000"/>
              </a:lnSpc>
              <a:spcBef>
                <a:spcPts val="750"/>
              </a:spcBef>
              <a:buClr>
                <a:schemeClr val="accent2"/>
              </a:buClr>
              <a:buFont typeface="Arial" panose="020B0604020202020204" pitchFamily="34" charset="0"/>
              <a:buNone/>
              <a:defRPr sz="1200"/>
            </a:lvl6pPr>
            <a:lvl7pPr marL="2057400" indent="0" algn="ctr" defTabSz="685800">
              <a:lnSpc>
                <a:spcPct val="100000"/>
              </a:lnSpc>
              <a:spcBef>
                <a:spcPts val="750"/>
              </a:spcBef>
              <a:buClr>
                <a:schemeClr val="accent2"/>
              </a:buClr>
              <a:buFont typeface="Arial" panose="020B0604020202020204" pitchFamily="34" charset="0"/>
              <a:buNone/>
              <a:defRPr sz="1200"/>
            </a:lvl7pPr>
            <a:lvl8pPr marL="2400300" indent="0" algn="ctr" defTabSz="685800">
              <a:lnSpc>
                <a:spcPct val="100000"/>
              </a:lnSpc>
              <a:spcBef>
                <a:spcPts val="750"/>
              </a:spcBef>
              <a:buClr>
                <a:schemeClr val="accent2"/>
              </a:buClr>
              <a:buFont typeface="Arial" panose="020B0604020202020204" pitchFamily="34" charset="0"/>
              <a:buNone/>
              <a:defRPr sz="1200" baseline="0"/>
            </a:lvl8pPr>
            <a:lvl9pPr marL="2743200" indent="0" algn="ctr" defTabSz="685800">
              <a:lnSpc>
                <a:spcPct val="100000"/>
              </a:lnSpc>
              <a:spcBef>
                <a:spcPts val="750"/>
              </a:spcBef>
              <a:buClr>
                <a:schemeClr val="accent2"/>
              </a:buClr>
              <a:buFont typeface="Arial" panose="020B0604020202020204" pitchFamily="34" charset="0"/>
              <a:buNone/>
              <a:defRPr sz="1200" baseline="0"/>
            </a:lvl9pPr>
          </a:lstStyle>
          <a:p>
            <a:r>
              <a:rPr lang="en-US" altLang="ko-KR" b="0" dirty="0"/>
              <a:t>Computer Vision</a:t>
            </a:r>
            <a:r>
              <a:rPr lang="en-US" b="0" dirty="0"/>
              <a:t> Part</a:t>
            </a:r>
          </a:p>
        </p:txBody>
      </p:sp>
      <p:sp>
        <p:nvSpPr>
          <p:cNvPr id="10" name="Title 1">
            <a:extLst>
              <a:ext uri="{FF2B5EF4-FFF2-40B4-BE49-F238E27FC236}">
                <a16:creationId xmlns:a16="http://schemas.microsoft.com/office/drawing/2014/main" id="{2AB8C436-7163-735E-89CA-782BD78B073D}"/>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i="1" dirty="0">
                <a:solidFill>
                  <a:schemeClr val="tx2"/>
                </a:solidFill>
                <a:latin typeface="Franklin Gothic Medium"/>
              </a:rPr>
              <a:t>Challenges</a:t>
            </a:r>
            <a:endParaRPr lang="en-US" sz="3200" dirty="0">
              <a:solidFill>
                <a:schemeClr val="accent6">
                  <a:lumMod val="85000"/>
                </a:schemeClr>
              </a:solidFill>
            </a:endParaRPr>
          </a:p>
        </p:txBody>
      </p:sp>
      <p:pic>
        <p:nvPicPr>
          <p:cNvPr id="2" name="그림 1">
            <a:extLst>
              <a:ext uri="{FF2B5EF4-FFF2-40B4-BE49-F238E27FC236}">
                <a16:creationId xmlns:a16="http://schemas.microsoft.com/office/drawing/2014/main" id="{5B27F0FA-FD32-616E-860F-6979B30183E0}"/>
              </a:ext>
            </a:extLst>
          </p:cNvPr>
          <p:cNvPicPr>
            <a:picLocks noChangeAspect="1"/>
          </p:cNvPicPr>
          <p:nvPr/>
        </p:nvPicPr>
        <p:blipFill>
          <a:blip r:embed="rId2"/>
          <a:stretch>
            <a:fillRect/>
          </a:stretch>
        </p:blipFill>
        <p:spPr>
          <a:xfrm>
            <a:off x="5029254" y="1473869"/>
            <a:ext cx="3200400" cy="3162092"/>
          </a:xfrm>
          <a:prstGeom prst="rect">
            <a:avLst/>
          </a:prstGeom>
        </p:spPr>
      </p:pic>
      <p:pic>
        <p:nvPicPr>
          <p:cNvPr id="9" name="Picture 6" descr="PIR sensor • Ultrasonic sensor • IR Sensor etc. Proximity sensors | Elecrow">
            <a:extLst>
              <a:ext uri="{FF2B5EF4-FFF2-40B4-BE49-F238E27FC236}">
                <a16:creationId xmlns:a16="http://schemas.microsoft.com/office/drawing/2014/main" id="{322B252E-DF59-67B6-4BAB-6866668B4F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667" t="24179" r="2249" b="27239"/>
          <a:stretch/>
        </p:blipFill>
        <p:spPr bwMode="auto">
          <a:xfrm>
            <a:off x="7718116" y="2695320"/>
            <a:ext cx="1112888" cy="593586"/>
          </a:xfrm>
          <a:prstGeom prst="rect">
            <a:avLst/>
          </a:prstGeom>
          <a:noFill/>
          <a:effectLst>
            <a:reflection blurRad="6350" stA="50000" endA="300" endPos="55500" dist="50800" dir="5400000" sy="-100000" algn="bl" rotWithShape="0"/>
          </a:effectLst>
          <a:extLst>
            <a:ext uri="{909E8E84-426E-40DD-AFC4-6F175D3DCCD1}">
              <a14:hiddenFill xmlns:a14="http://schemas.microsoft.com/office/drawing/2010/main">
                <a:solidFill>
                  <a:srgbClr val="FFFFFF"/>
                </a:solidFill>
              </a14:hiddenFill>
            </a:ext>
          </a:extLst>
        </p:spPr>
      </p:pic>
      <p:pic>
        <p:nvPicPr>
          <p:cNvPr id="5" name="그림 4">
            <a:extLst>
              <a:ext uri="{FF2B5EF4-FFF2-40B4-BE49-F238E27FC236}">
                <a16:creationId xmlns:a16="http://schemas.microsoft.com/office/drawing/2014/main" id="{A6771EE0-ADC3-C390-FDD4-FC0009145262}"/>
              </a:ext>
            </a:extLst>
          </p:cNvPr>
          <p:cNvPicPr>
            <a:picLocks noChangeAspect="1"/>
          </p:cNvPicPr>
          <p:nvPr/>
        </p:nvPicPr>
        <p:blipFill>
          <a:blip r:embed="rId4"/>
          <a:stretch>
            <a:fillRect/>
          </a:stretch>
        </p:blipFill>
        <p:spPr>
          <a:xfrm>
            <a:off x="6576823" y="950010"/>
            <a:ext cx="915604" cy="728590"/>
          </a:xfrm>
          <a:prstGeom prst="rect">
            <a:avLst/>
          </a:prstGeom>
          <a:effectLst>
            <a:reflection blurRad="6350" stA="50000" endA="300" endPos="55500" dist="50800" dir="5400000" sy="-100000" algn="bl" rotWithShape="0"/>
          </a:effectLst>
        </p:spPr>
      </p:pic>
      <p:pic>
        <p:nvPicPr>
          <p:cNvPr id="1026" name="Picture 2">
            <a:extLst>
              <a:ext uri="{FF2B5EF4-FFF2-40B4-BE49-F238E27FC236}">
                <a16:creationId xmlns:a16="http://schemas.microsoft.com/office/drawing/2014/main" id="{6F8D26C7-5317-9F14-79A2-013A8FAC58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96768" y="2948136"/>
            <a:ext cx="1798320" cy="1348740"/>
          </a:xfrm>
          <a:prstGeom prst="rect">
            <a:avLst/>
          </a:prstGeom>
          <a:effectLst>
            <a:reflection blurRad="6350" stA="50000" endA="300" endPos="55500" dist="508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7120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75BB62-BB3D-684C-806D-A6612776A29C}"/>
              </a:ext>
            </a:extLst>
          </p:cNvPr>
          <p:cNvSpPr>
            <a:spLocks noGrp="1"/>
          </p:cNvSpPr>
          <p:nvPr>
            <p:ph type="body" sz="quarter" idx="14"/>
          </p:nvPr>
        </p:nvSpPr>
        <p:spPr>
          <a:xfrm>
            <a:off x="632821" y="1634836"/>
            <a:ext cx="3657604" cy="2558653"/>
          </a:xfrm>
        </p:spPr>
        <p:txBody>
          <a:bodyPr vert="horz" lIns="0" tIns="0" rIns="0" bIns="0" rtlCol="0" anchor="t">
            <a:normAutofit/>
          </a:bodyPr>
          <a:lstStyle/>
          <a:p>
            <a:r>
              <a:rPr lang="en-US" sz="1800" dirty="0">
                <a:latin typeface="Franklin Gothic Medium"/>
              </a:rPr>
              <a:t>60 * 300 inch</a:t>
            </a:r>
          </a:p>
          <a:p>
            <a:pPr marL="0" indent="0">
              <a:buNone/>
            </a:pPr>
            <a:endParaRPr lang="en-US" sz="1800" dirty="0">
              <a:latin typeface="Franklin Gothic Medium"/>
            </a:endParaRPr>
          </a:p>
          <a:p>
            <a:r>
              <a:rPr lang="en-US" sz="1800" dirty="0">
                <a:latin typeface="Franklin Gothic Medium"/>
              </a:rPr>
              <a:t>Plywood</a:t>
            </a:r>
          </a:p>
          <a:p>
            <a:endParaRPr lang="en-US" sz="1800" dirty="0">
              <a:latin typeface="Franklin Gothic Medium"/>
            </a:endParaRPr>
          </a:p>
          <a:p>
            <a:r>
              <a:rPr lang="en-US" sz="1800" dirty="0">
                <a:latin typeface="Franklin Gothic Medium"/>
              </a:rPr>
              <a:t>Sand</a:t>
            </a:r>
          </a:p>
          <a:p>
            <a:endParaRPr lang="en-US" sz="1800" dirty="0">
              <a:latin typeface="Franklin Gothic Medium"/>
            </a:endParaRPr>
          </a:p>
        </p:txBody>
      </p:sp>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17</a:t>
            </a:fld>
            <a:endParaRPr lang="en-US"/>
          </a:p>
        </p:txBody>
      </p:sp>
      <p:sp>
        <p:nvSpPr>
          <p:cNvPr id="3" name="Subtitle 5">
            <a:extLst>
              <a:ext uri="{FF2B5EF4-FFF2-40B4-BE49-F238E27FC236}">
                <a16:creationId xmlns:a16="http://schemas.microsoft.com/office/drawing/2014/main" id="{E4442C69-9490-5374-FB54-87519B3BD6DB}"/>
              </a:ext>
            </a:extLst>
          </p:cNvPr>
          <p:cNvSpPr txBox="1">
            <a:spLocks/>
          </p:cNvSpPr>
          <p:nvPr/>
        </p:nvSpPr>
        <p:spPr>
          <a:xfrm>
            <a:off x="438857" y="950011"/>
            <a:ext cx="3802943" cy="307777"/>
          </a:xfrm>
          <a:prstGeom prst="rect">
            <a:avLst/>
          </a:prstGeom>
          <a:noFill/>
        </p:spPr>
        <p:txBody>
          <a:bodyPr vert="horz" wrap="square" lIns="0" tIns="0" rIns="0" bIns="0" rtlCol="0" anchor="t" anchorCtr="0">
            <a:spAutoFit/>
          </a:bodyPr>
          <a:lstStyle>
            <a:lvl1pPr marL="0" indent="0" algn="l" defTabSz="685800" rtl="0" eaLnBrk="1" latinLnBrk="0" hangingPunct="1">
              <a:lnSpc>
                <a:spcPct val="100000"/>
              </a:lnSpc>
              <a:spcBef>
                <a:spcPts val="750"/>
              </a:spcBef>
              <a:buClr>
                <a:schemeClr val="accent2"/>
              </a:buClr>
              <a:buFont typeface="Arial" panose="020B0604020202020204" pitchFamily="34" charset="0"/>
              <a:buNone/>
              <a:defRPr sz="1650" b="1" i="0" kern="1200">
                <a:solidFill>
                  <a:schemeClr val="bg2"/>
                </a:solidFill>
                <a:latin typeface="Franklin Gothic Demi Cond" panose="020B0603020102020204" pitchFamily="34" charset="0"/>
                <a:ea typeface="+mn-ea"/>
                <a:cs typeface="+mn-cs"/>
              </a:defRPr>
            </a:lvl1pPr>
            <a:lvl2pPr marL="342900" indent="0" algn="ctr" defTabSz="685800" rtl="0" eaLnBrk="1" latinLnBrk="0" hangingPunct="1">
              <a:lnSpc>
                <a:spcPct val="100000"/>
              </a:lnSpc>
              <a:spcBef>
                <a:spcPts val="750"/>
              </a:spcBef>
              <a:buClr>
                <a:schemeClr val="accent2"/>
              </a:buClr>
              <a:buFont typeface="Arial" panose="020B0604020202020204" pitchFamily="34" charset="0"/>
              <a:buNone/>
              <a:defRPr sz="1425" kern="1200">
                <a:solidFill>
                  <a:schemeClr val="tx1">
                    <a:lumMod val="85000"/>
                    <a:lumOff val="15000"/>
                  </a:schemeClr>
                </a:solidFill>
                <a:latin typeface="Franklin Gothic Medium" panose="020B0603020102020204" pitchFamily="34" charset="0"/>
                <a:ea typeface="+mn-ea"/>
                <a:cs typeface="+mn-cs"/>
              </a:defRPr>
            </a:lvl2pPr>
            <a:lvl3pPr marL="685800" indent="0" algn="ctr" defTabSz="685800" rtl="0" eaLnBrk="1" latinLnBrk="0" hangingPunct="1">
              <a:lnSpc>
                <a:spcPct val="100000"/>
              </a:lnSpc>
              <a:spcBef>
                <a:spcPts val="750"/>
              </a:spcBef>
              <a:buClr>
                <a:schemeClr val="accent2"/>
              </a:buClr>
              <a:buFont typeface="Arial" panose="020B0604020202020204" pitchFamily="34" charset="0"/>
              <a:buNone/>
              <a:defRPr sz="1350" kern="1200">
                <a:solidFill>
                  <a:schemeClr val="tx1">
                    <a:lumMod val="85000"/>
                    <a:lumOff val="15000"/>
                  </a:schemeClr>
                </a:solidFill>
                <a:latin typeface="Franklin Gothic Medium" panose="020B0603020102020204" pitchFamily="34" charset="0"/>
                <a:ea typeface="+mn-ea"/>
                <a:cs typeface="+mn-cs"/>
              </a:defRPr>
            </a:lvl3pPr>
            <a:lvl4pPr marL="10287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4pPr>
            <a:lvl5pPr marL="13716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5pPr>
            <a:lvl6pPr marL="17145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8pPr>
            <a:lvl9pPr marL="27432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9pPr>
          </a:lstStyle>
          <a:p>
            <a:r>
              <a:rPr lang="en-US" altLang="ko-KR" sz="2000" b="0" dirty="0">
                <a:solidFill>
                  <a:schemeClr val="accent1">
                    <a:lumMod val="50000"/>
                  </a:schemeClr>
                </a:solidFill>
                <a:latin typeface="Franklin Gothic Demi Cond"/>
              </a:rPr>
              <a:t>Indoor test</a:t>
            </a:r>
            <a:endParaRPr lang="ko-KR" altLang="en-US" sz="2000" b="0" dirty="0">
              <a:solidFill>
                <a:schemeClr val="accent1">
                  <a:lumMod val="50000"/>
                </a:schemeClr>
              </a:solidFill>
              <a:latin typeface="Franklin Gothic Demi Cond"/>
              <a:ea typeface="돋움"/>
            </a:endParaRPr>
          </a:p>
        </p:txBody>
      </p:sp>
      <p:sp>
        <p:nvSpPr>
          <p:cNvPr id="11" name="Title 1">
            <a:extLst>
              <a:ext uri="{FF2B5EF4-FFF2-40B4-BE49-F238E27FC236}">
                <a16:creationId xmlns:a16="http://schemas.microsoft.com/office/drawing/2014/main" id="{028E19DE-E749-D496-EFD1-F69DF6CDDF8C}"/>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i="1" dirty="0">
                <a:solidFill>
                  <a:schemeClr val="tx2"/>
                </a:solidFill>
                <a:latin typeface="Franklin Gothic Medium"/>
              </a:rPr>
              <a:t>Testing Environment</a:t>
            </a:r>
            <a:endParaRPr lang="en-US" sz="3200" dirty="0">
              <a:solidFill>
                <a:schemeClr val="accent6">
                  <a:lumMod val="85000"/>
                </a:schemeClr>
              </a:solidFill>
            </a:endParaRPr>
          </a:p>
        </p:txBody>
      </p:sp>
      <p:pic>
        <p:nvPicPr>
          <p:cNvPr id="1026" name="Picture 2" descr="Baltic Birch Plywood, 6 mm 1/4 x 8 x 8 Inch Craft Wood, Box of 250 B/BB Grade Baltic Birch Sheets, Perfect for Laser, CNC Cutting and Wood Burning, by Woodpeckers">
            <a:extLst>
              <a:ext uri="{FF2B5EF4-FFF2-40B4-BE49-F238E27FC236}">
                <a16:creationId xmlns:a16="http://schemas.microsoft.com/office/drawing/2014/main" id="{D60DD7E1-2199-E52A-08CC-CFED0CE3CAD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4454" b="24089"/>
          <a:stretch/>
        </p:blipFill>
        <p:spPr bwMode="auto">
          <a:xfrm>
            <a:off x="3090256" y="1528608"/>
            <a:ext cx="4335088" cy="2230712"/>
          </a:xfrm>
          <a:prstGeom prst="roundRect">
            <a:avLst>
              <a:gd name="adj" fmla="val 0"/>
            </a:avLst>
          </a:prstGeom>
          <a:effectLst>
            <a:reflection blurRad="6350" stA="50000" endA="300" endPos="55000" dir="5400000" sy="-100000" algn="bl" rotWithShape="0"/>
            <a:softEdge rad="3175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29782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18</a:t>
            </a:fld>
            <a:endParaRPr lang="en-US"/>
          </a:p>
        </p:txBody>
      </p:sp>
      <p:sp>
        <p:nvSpPr>
          <p:cNvPr id="9" name="Title 1">
            <a:extLst>
              <a:ext uri="{FF2B5EF4-FFF2-40B4-BE49-F238E27FC236}">
                <a16:creationId xmlns:a16="http://schemas.microsoft.com/office/drawing/2014/main" id="{9EB9358D-850C-5038-F416-93BED3DEFBA0}"/>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sz="3200" dirty="0">
                <a:solidFill>
                  <a:schemeClr val="accent1">
                    <a:lumMod val="60000"/>
                    <a:lumOff val="40000"/>
                  </a:schemeClr>
                </a:solidFill>
              </a:rPr>
              <a:t>Expectation</a:t>
            </a:r>
          </a:p>
        </p:txBody>
      </p:sp>
      <p:sp>
        <p:nvSpPr>
          <p:cNvPr id="10" name="Text Placeholder 1">
            <a:extLst>
              <a:ext uri="{FF2B5EF4-FFF2-40B4-BE49-F238E27FC236}">
                <a16:creationId xmlns:a16="http://schemas.microsoft.com/office/drawing/2014/main" id="{2138777E-F3E7-516A-EEB3-F76D5B728F3C}"/>
              </a:ext>
            </a:extLst>
          </p:cNvPr>
          <p:cNvSpPr txBox="1">
            <a:spLocks/>
          </p:cNvSpPr>
          <p:nvPr/>
        </p:nvSpPr>
        <p:spPr>
          <a:xfrm>
            <a:off x="632821" y="1634837"/>
            <a:ext cx="7707382" cy="1180408"/>
          </a:xfrm>
          <a:prstGeom prst="rect">
            <a:avLst/>
          </a:prstGeom>
        </p:spPr>
        <p:txBody>
          <a:bodyPr vert="horz" lIns="0" tIns="0" rIns="0" bIns="0" rtlCol="0" anchor="t">
            <a:normAutofit/>
          </a:bodyPr>
          <a:lstStyle>
            <a:lvl1pPr marL="205740" marR="0" indent="-205740" defTabSz="342900" fontAlgn="auto">
              <a:lnSpc>
                <a:spcPct val="100000"/>
              </a:lnSpc>
              <a:spcBef>
                <a:spcPts val="0"/>
              </a:spcBef>
              <a:spcAft>
                <a:spcPts val="0"/>
              </a:spcAft>
              <a:buClrTx/>
              <a:buSzTx/>
              <a:buFont typeface="Wingdings" charset="2"/>
              <a:buChar char="§"/>
              <a:tabLst/>
              <a:defRPr b="0" i="0" normalizeH="0" baseline="0">
                <a:solidFill>
                  <a:schemeClr val="bg1"/>
                </a:solidFill>
                <a:latin typeface="Franklin Gothic Medium"/>
              </a:defRPr>
            </a:lvl1pPr>
            <a:lvl2pPr marL="34290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2pPr>
            <a:lvl3pPr marL="51435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3pPr>
            <a:lvl4pPr marL="68580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4pPr>
            <a:lvl5pPr marL="857250" indent="-171450" defTabSz="685800">
              <a:lnSpc>
                <a:spcPct val="100000"/>
              </a:lnSpc>
              <a:spcBef>
                <a:spcPts val="750"/>
              </a:spcBef>
              <a:buClr>
                <a:schemeClr val="accent2"/>
              </a:buClr>
              <a:buFont typeface="Arial" panose="020B0604020202020204" pitchFamily="34" charset="0"/>
              <a:buChar char="•"/>
              <a:defRPr sz="1200">
                <a:solidFill>
                  <a:schemeClr val="tx1">
                    <a:lumMod val="85000"/>
                    <a:lumOff val="15000"/>
                  </a:schemeClr>
                </a:solidFill>
                <a:latin typeface="Franklin Gothic Medium" panose="020B0603020102020204" pitchFamily="34" charset="0"/>
              </a:defRPr>
            </a:lvl5pPr>
            <a:lvl6pPr marL="985838" indent="-171450" defTabSz="685800">
              <a:lnSpc>
                <a:spcPct val="100000"/>
              </a:lnSpc>
              <a:spcBef>
                <a:spcPts val="750"/>
              </a:spcBef>
              <a:buClr>
                <a:schemeClr val="accent2"/>
              </a:buClr>
              <a:buFont typeface="Arial" panose="020B0604020202020204" pitchFamily="34" charset="0"/>
              <a:buChar char="•"/>
              <a:defRPr sz="1200"/>
            </a:lvl6pPr>
            <a:lvl7pPr marL="1114425" indent="-171450" defTabSz="685800">
              <a:lnSpc>
                <a:spcPct val="100000"/>
              </a:lnSpc>
              <a:spcBef>
                <a:spcPts val="750"/>
              </a:spcBef>
              <a:buClr>
                <a:schemeClr val="accent2"/>
              </a:buClr>
              <a:buFont typeface="Arial" panose="020B0604020202020204" pitchFamily="34" charset="0"/>
              <a:buChar char="•"/>
              <a:defRPr sz="1200"/>
            </a:lvl7pPr>
            <a:lvl8pPr marL="1243013" indent="-171450" defTabSz="685800">
              <a:lnSpc>
                <a:spcPct val="100000"/>
              </a:lnSpc>
              <a:spcBef>
                <a:spcPts val="750"/>
              </a:spcBef>
              <a:buClr>
                <a:schemeClr val="accent2"/>
              </a:buClr>
              <a:buFont typeface="Arial" panose="020B0604020202020204" pitchFamily="34" charset="0"/>
              <a:buChar char="•"/>
              <a:defRPr sz="1200" baseline="0"/>
            </a:lvl8pPr>
            <a:lvl9pPr marL="1371600" indent="-171450" defTabSz="685800">
              <a:lnSpc>
                <a:spcPct val="100000"/>
              </a:lnSpc>
              <a:spcBef>
                <a:spcPts val="750"/>
              </a:spcBef>
              <a:buClr>
                <a:schemeClr val="accent2"/>
              </a:buClr>
              <a:buFont typeface="Arial" panose="020B0604020202020204" pitchFamily="34" charset="0"/>
              <a:buChar char="•"/>
              <a:defRPr sz="1200" baseline="0"/>
            </a:lvl9pPr>
          </a:lstStyle>
          <a:p>
            <a:r>
              <a:rPr lang="en-US" altLang="ko-KR" dirty="0"/>
              <a:t>Doing demonstrations outdoor</a:t>
            </a:r>
          </a:p>
          <a:p>
            <a:pPr marL="0" indent="0">
              <a:buNone/>
            </a:pPr>
            <a:endParaRPr lang="en-US" altLang="ko-KR" dirty="0"/>
          </a:p>
          <a:p>
            <a:r>
              <a:rPr lang="en-US" altLang="ko-KR" dirty="0"/>
              <a:t>Leads to other research</a:t>
            </a:r>
          </a:p>
          <a:p>
            <a:endParaRPr lang="en-US" dirty="0"/>
          </a:p>
        </p:txBody>
      </p:sp>
      <p:pic>
        <p:nvPicPr>
          <p:cNvPr id="1026" name="Picture 2" descr="Destin, Okaloosa County 024 | photo by Tim Donovan, FWC | Flickr">
            <a:extLst>
              <a:ext uri="{FF2B5EF4-FFF2-40B4-BE49-F238E27FC236}">
                <a16:creationId xmlns:a16="http://schemas.microsoft.com/office/drawing/2014/main" id="{D86AF8C4-828C-804A-D18C-9506630AB7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5990" y="1961388"/>
            <a:ext cx="3916170" cy="2384602"/>
          </a:xfrm>
          <a:prstGeom prst="rect">
            <a:avLst/>
          </a:prstGeom>
          <a:noFill/>
          <a:effectLst>
            <a:softEdge rad="63500"/>
          </a:effectLst>
          <a:extLst>
            <a:ext uri="{909E8E84-426E-40DD-AFC4-6F175D3DCCD1}">
              <a14:hiddenFill xmlns:a14="http://schemas.microsoft.com/office/drawing/2010/main">
                <a:solidFill>
                  <a:srgbClr val="FFFFFF"/>
                </a:solidFill>
              </a14:hiddenFill>
            </a:ext>
          </a:extLst>
        </p:spPr>
      </p:pic>
      <p:sp>
        <p:nvSpPr>
          <p:cNvPr id="6" name="Subtitle 5">
            <a:extLst>
              <a:ext uri="{FF2B5EF4-FFF2-40B4-BE49-F238E27FC236}">
                <a16:creationId xmlns:a16="http://schemas.microsoft.com/office/drawing/2014/main" id="{7B5CF19E-A30D-64CC-427F-B3CBC7BB8216}"/>
              </a:ext>
            </a:extLst>
          </p:cNvPr>
          <p:cNvSpPr txBox="1">
            <a:spLocks/>
          </p:cNvSpPr>
          <p:nvPr/>
        </p:nvSpPr>
        <p:spPr>
          <a:xfrm>
            <a:off x="438857" y="950011"/>
            <a:ext cx="3802943" cy="307777"/>
          </a:xfrm>
          <a:prstGeom prst="rect">
            <a:avLst/>
          </a:prstGeom>
          <a:noFill/>
        </p:spPr>
        <p:txBody>
          <a:bodyPr vert="horz" wrap="square" lIns="0" tIns="0" rIns="0" bIns="0" rtlCol="0" anchor="t" anchorCtr="0">
            <a:spAutoFit/>
          </a:bodyPr>
          <a:lstStyle>
            <a:lvl1pPr marL="0" indent="0" algn="l" defTabSz="685800" rtl="0" eaLnBrk="1" latinLnBrk="0" hangingPunct="1">
              <a:lnSpc>
                <a:spcPct val="100000"/>
              </a:lnSpc>
              <a:spcBef>
                <a:spcPts val="750"/>
              </a:spcBef>
              <a:buClr>
                <a:schemeClr val="accent2"/>
              </a:buClr>
              <a:buFont typeface="Arial" panose="020B0604020202020204" pitchFamily="34" charset="0"/>
              <a:buNone/>
              <a:defRPr sz="1650" b="1" i="0" kern="1200">
                <a:solidFill>
                  <a:schemeClr val="bg2"/>
                </a:solidFill>
                <a:latin typeface="Franklin Gothic Demi Cond" panose="020B0603020102020204" pitchFamily="34" charset="0"/>
                <a:ea typeface="+mn-ea"/>
                <a:cs typeface="+mn-cs"/>
              </a:defRPr>
            </a:lvl1pPr>
            <a:lvl2pPr marL="342900" indent="0" algn="ctr" defTabSz="685800" rtl="0" eaLnBrk="1" latinLnBrk="0" hangingPunct="1">
              <a:lnSpc>
                <a:spcPct val="100000"/>
              </a:lnSpc>
              <a:spcBef>
                <a:spcPts val="750"/>
              </a:spcBef>
              <a:buClr>
                <a:schemeClr val="accent2"/>
              </a:buClr>
              <a:buFont typeface="Arial" panose="020B0604020202020204" pitchFamily="34" charset="0"/>
              <a:buNone/>
              <a:defRPr sz="1425" kern="1200">
                <a:solidFill>
                  <a:schemeClr val="tx1">
                    <a:lumMod val="85000"/>
                    <a:lumOff val="15000"/>
                  </a:schemeClr>
                </a:solidFill>
                <a:latin typeface="Franklin Gothic Medium" panose="020B0603020102020204" pitchFamily="34" charset="0"/>
                <a:ea typeface="+mn-ea"/>
                <a:cs typeface="+mn-cs"/>
              </a:defRPr>
            </a:lvl2pPr>
            <a:lvl3pPr marL="685800" indent="0" algn="ctr" defTabSz="685800" rtl="0" eaLnBrk="1" latinLnBrk="0" hangingPunct="1">
              <a:lnSpc>
                <a:spcPct val="100000"/>
              </a:lnSpc>
              <a:spcBef>
                <a:spcPts val="750"/>
              </a:spcBef>
              <a:buClr>
                <a:schemeClr val="accent2"/>
              </a:buClr>
              <a:buFont typeface="Arial" panose="020B0604020202020204" pitchFamily="34" charset="0"/>
              <a:buNone/>
              <a:defRPr sz="1350" kern="1200">
                <a:solidFill>
                  <a:schemeClr val="tx1">
                    <a:lumMod val="85000"/>
                    <a:lumOff val="15000"/>
                  </a:schemeClr>
                </a:solidFill>
                <a:latin typeface="Franklin Gothic Medium" panose="020B0603020102020204" pitchFamily="34" charset="0"/>
                <a:ea typeface="+mn-ea"/>
                <a:cs typeface="+mn-cs"/>
              </a:defRPr>
            </a:lvl3pPr>
            <a:lvl4pPr marL="10287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4pPr>
            <a:lvl5pPr marL="13716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5pPr>
            <a:lvl6pPr marL="17145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8pPr>
            <a:lvl9pPr marL="27432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9pPr>
          </a:lstStyle>
          <a:p>
            <a:r>
              <a:rPr lang="en-US" altLang="ko-KR" sz="2000" b="0" dirty="0">
                <a:solidFill>
                  <a:schemeClr val="accent1">
                    <a:lumMod val="50000"/>
                  </a:schemeClr>
                </a:solidFill>
                <a:latin typeface="Franklin Gothic Demi Cond"/>
                <a:ea typeface="돋움"/>
              </a:rPr>
              <a:t>Available plan</a:t>
            </a:r>
            <a:endParaRPr lang="ko-KR" altLang="en-US" sz="2000" b="0" dirty="0">
              <a:solidFill>
                <a:schemeClr val="accent1">
                  <a:lumMod val="50000"/>
                </a:schemeClr>
              </a:solidFill>
              <a:latin typeface="Franklin Gothic Demi Cond"/>
              <a:ea typeface="돋움"/>
            </a:endParaRPr>
          </a:p>
        </p:txBody>
      </p:sp>
    </p:spTree>
    <p:extLst>
      <p:ext uri="{BB962C8B-B14F-4D97-AF65-F5344CB8AC3E}">
        <p14:creationId xmlns:p14="http://schemas.microsoft.com/office/powerpoint/2010/main" val="193596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75BB62-BB3D-684C-806D-A6612776A29C}"/>
              </a:ext>
            </a:extLst>
          </p:cNvPr>
          <p:cNvSpPr>
            <a:spLocks noGrp="1"/>
          </p:cNvSpPr>
          <p:nvPr>
            <p:ph type="body" sz="quarter" idx="14"/>
          </p:nvPr>
        </p:nvSpPr>
        <p:spPr>
          <a:xfrm>
            <a:off x="632821" y="1634837"/>
            <a:ext cx="3657604" cy="2558653"/>
          </a:xfrm>
        </p:spPr>
        <p:txBody>
          <a:bodyPr vert="horz" lIns="0" tIns="0" rIns="0" bIns="0" rtlCol="0" anchor="t">
            <a:normAutofit/>
          </a:bodyPr>
          <a:lstStyle/>
          <a:p>
            <a:r>
              <a:rPr lang="ko-KR" altLang="en-US" sz="1800" dirty="0" err="1">
                <a:latin typeface="Franklin Gothic Medium Cond"/>
                <a:ea typeface="돋움"/>
              </a:rPr>
              <a:t>Complete</a:t>
            </a:r>
            <a:r>
              <a:rPr lang="ko-KR" altLang="en-US" sz="1800" dirty="0">
                <a:latin typeface="Franklin Gothic Medium Cond"/>
                <a:ea typeface="돋움"/>
              </a:rPr>
              <a:t> </a:t>
            </a:r>
            <a:r>
              <a:rPr lang="ko-KR" altLang="en-US" sz="1800" dirty="0" err="1">
                <a:latin typeface="Franklin Gothic Medium Cond"/>
                <a:ea typeface="돋움"/>
              </a:rPr>
              <a:t>the</a:t>
            </a:r>
            <a:r>
              <a:rPr lang="ko-KR" altLang="en-US" sz="1800" dirty="0">
                <a:latin typeface="Franklin Gothic Medium Cond"/>
                <a:ea typeface="돋움"/>
              </a:rPr>
              <a:t> </a:t>
            </a:r>
            <a:r>
              <a:rPr lang="ko-KR" altLang="en-US" sz="1800" dirty="0" err="1">
                <a:latin typeface="Franklin Gothic Medium Cond"/>
                <a:ea typeface="돋움"/>
              </a:rPr>
              <a:t>design</a:t>
            </a:r>
            <a:r>
              <a:rPr lang="ko-KR" altLang="en-US" sz="1800" dirty="0">
                <a:latin typeface="Franklin Gothic Medium Cond"/>
                <a:ea typeface="돋움"/>
              </a:rPr>
              <a:t> – </a:t>
            </a:r>
            <a:r>
              <a:rPr lang="ko-KR" altLang="en-US" sz="1800" dirty="0" err="1">
                <a:latin typeface="Franklin Gothic Medium Cond"/>
                <a:ea typeface="돋움"/>
              </a:rPr>
              <a:t>platform</a:t>
            </a:r>
            <a:r>
              <a:rPr lang="ko-KR" altLang="en-US" sz="1800" dirty="0">
                <a:latin typeface="Franklin Gothic Medium Cond"/>
                <a:ea typeface="돋움"/>
              </a:rPr>
              <a:t> , </a:t>
            </a:r>
            <a:r>
              <a:rPr lang="ko-KR" altLang="en-US" sz="1800" dirty="0" err="1">
                <a:latin typeface="Franklin Gothic Medium Cond"/>
                <a:ea typeface="돋움"/>
              </a:rPr>
              <a:t>broom</a:t>
            </a:r>
            <a:endParaRPr lang="en-US" altLang="ko-KR" sz="1800" dirty="0">
              <a:latin typeface="Franklin Gothic Medium Cond"/>
              <a:ea typeface="돋움"/>
            </a:endParaRPr>
          </a:p>
          <a:p>
            <a:endParaRPr lang="en-US" altLang="ko-KR" sz="700" dirty="0">
              <a:latin typeface="Franklin Gothic Medium Cond"/>
              <a:ea typeface="돋움"/>
            </a:endParaRPr>
          </a:p>
          <a:p>
            <a:pPr marL="0" indent="0">
              <a:buNone/>
            </a:pPr>
            <a:endParaRPr lang="ko-KR" altLang="en-US" sz="700" dirty="0">
              <a:ea typeface="돋움"/>
            </a:endParaRPr>
          </a:p>
          <a:p>
            <a:r>
              <a:rPr lang="ko-KR" altLang="en-US" sz="1800" dirty="0" err="1">
                <a:latin typeface="Franklin Gothic Medium Cond"/>
                <a:ea typeface="돋움"/>
              </a:rPr>
              <a:t>Making</a:t>
            </a:r>
            <a:r>
              <a:rPr lang="ko-KR" altLang="en-US" sz="1800" dirty="0">
                <a:latin typeface="Franklin Gothic Medium Cond"/>
                <a:ea typeface="돋움"/>
              </a:rPr>
              <a:t> </a:t>
            </a:r>
            <a:r>
              <a:rPr lang="ko-KR" altLang="en-US" sz="1800" dirty="0" err="1">
                <a:latin typeface="Franklin Gothic Medium Cond"/>
                <a:ea typeface="돋움"/>
              </a:rPr>
              <a:t>a</a:t>
            </a:r>
            <a:r>
              <a:rPr lang="ko-KR" altLang="en-US" sz="1800" dirty="0">
                <a:latin typeface="Franklin Gothic Medium Cond"/>
                <a:ea typeface="돋움"/>
              </a:rPr>
              <a:t> </a:t>
            </a:r>
            <a:r>
              <a:rPr lang="ko-KR" altLang="en-US" sz="1800" dirty="0" err="1">
                <a:latin typeface="Franklin Gothic Medium Cond"/>
                <a:ea typeface="돋움"/>
              </a:rPr>
              <a:t>prototype</a:t>
            </a:r>
            <a:endParaRPr lang="ko-KR" altLang="en-US" sz="1800" dirty="0">
              <a:latin typeface="Franklin Gothic Medium Cond"/>
              <a:ea typeface="돋움"/>
            </a:endParaRPr>
          </a:p>
          <a:p>
            <a:endParaRPr lang="ko-KR" altLang="en-US" sz="1800" dirty="0">
              <a:ea typeface="돋움"/>
            </a:endParaRPr>
          </a:p>
        </p:txBody>
      </p:sp>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19</a:t>
            </a:fld>
            <a:endParaRPr lang="en-US"/>
          </a:p>
        </p:txBody>
      </p:sp>
      <p:pic>
        <p:nvPicPr>
          <p:cNvPr id="7" name="그림 7" descr="사람, 실내이(가) 표시된 사진&#10;&#10;자동 생성된 설명">
            <a:extLst>
              <a:ext uri="{FF2B5EF4-FFF2-40B4-BE49-F238E27FC236}">
                <a16:creationId xmlns:a16="http://schemas.microsoft.com/office/drawing/2014/main" id="{C9551324-2F9D-DA2E-8415-B014ABF8950B}"/>
              </a:ext>
            </a:extLst>
          </p:cNvPr>
          <p:cNvPicPr>
            <a:picLocks noChangeAspect="1"/>
          </p:cNvPicPr>
          <p:nvPr/>
        </p:nvPicPr>
        <p:blipFill>
          <a:blip r:embed="rId2"/>
          <a:stretch>
            <a:fillRect/>
          </a:stretch>
        </p:blipFill>
        <p:spPr>
          <a:xfrm>
            <a:off x="827023" y="2571750"/>
            <a:ext cx="2743200" cy="1544955"/>
          </a:xfrm>
          <a:prstGeom prst="roundRect">
            <a:avLst>
              <a:gd name="adj" fmla="val 10950"/>
            </a:avLst>
          </a:prstGeom>
          <a:effectLst>
            <a:outerShdw blurRad="50800" dist="38100" dir="2700000" algn="tl" rotWithShape="0">
              <a:prstClr val="black">
                <a:alpha val="40000"/>
              </a:prstClr>
            </a:outerShdw>
            <a:softEdge rad="31750"/>
          </a:effectLst>
        </p:spPr>
      </p:pic>
      <p:pic>
        <p:nvPicPr>
          <p:cNvPr id="8" name="그림 8" descr="사람, 실내, 서있는이(가) 표시된 사진&#10;&#10;자동 생성된 설명">
            <a:extLst>
              <a:ext uri="{FF2B5EF4-FFF2-40B4-BE49-F238E27FC236}">
                <a16:creationId xmlns:a16="http://schemas.microsoft.com/office/drawing/2014/main" id="{F57ECDA1-B96A-C845-4F57-FECA858CFF36}"/>
              </a:ext>
            </a:extLst>
          </p:cNvPr>
          <p:cNvPicPr>
            <a:picLocks noChangeAspect="1"/>
          </p:cNvPicPr>
          <p:nvPr/>
        </p:nvPicPr>
        <p:blipFill rotWithShape="1">
          <a:blip r:embed="rId3"/>
          <a:srcRect l="16043" r="13725" b="237"/>
          <a:stretch/>
        </p:blipFill>
        <p:spPr>
          <a:xfrm>
            <a:off x="2686868" y="3082447"/>
            <a:ext cx="1716564" cy="1827834"/>
          </a:xfrm>
          <a:prstGeom prst="roundRect">
            <a:avLst>
              <a:gd name="adj" fmla="val 10950"/>
            </a:avLst>
          </a:prstGeom>
          <a:effectLst>
            <a:outerShdw blurRad="50800" dist="38100" dir="2700000" algn="tl" rotWithShape="0">
              <a:prstClr val="black">
                <a:alpha val="40000"/>
              </a:prstClr>
            </a:outerShdw>
            <a:softEdge rad="31750"/>
          </a:effectLst>
        </p:spPr>
      </p:pic>
      <p:pic>
        <p:nvPicPr>
          <p:cNvPr id="10" name="그림 9" descr="텍스트, 낱말맞추기게임이(가) 표시된 사진&#10;&#10;자동 생성된 설명">
            <a:extLst>
              <a:ext uri="{FF2B5EF4-FFF2-40B4-BE49-F238E27FC236}">
                <a16:creationId xmlns:a16="http://schemas.microsoft.com/office/drawing/2014/main" id="{FF63FAD2-3A45-A2CD-7CCB-3F3EEFA00ACD}"/>
              </a:ext>
            </a:extLst>
          </p:cNvPr>
          <p:cNvPicPr>
            <a:picLocks noChangeAspect="1"/>
          </p:cNvPicPr>
          <p:nvPr/>
        </p:nvPicPr>
        <p:blipFill rotWithShape="1">
          <a:blip r:embed="rId4"/>
          <a:srcRect r="695" b="859"/>
          <a:stretch/>
        </p:blipFill>
        <p:spPr>
          <a:xfrm>
            <a:off x="4494960" y="1110895"/>
            <a:ext cx="3912919" cy="3274177"/>
          </a:xfrm>
          <a:prstGeom prst="roundRect">
            <a:avLst>
              <a:gd name="adj" fmla="val 0"/>
            </a:avLst>
          </a:prstGeom>
          <a:effectLst>
            <a:outerShdw blurRad="50800" dist="38100" dir="2700000" algn="tl" rotWithShape="0">
              <a:prstClr val="black">
                <a:alpha val="40000"/>
              </a:prstClr>
            </a:outerShdw>
          </a:effectLst>
        </p:spPr>
      </p:pic>
      <p:sp>
        <p:nvSpPr>
          <p:cNvPr id="13" name="직사각형 12">
            <a:extLst>
              <a:ext uri="{FF2B5EF4-FFF2-40B4-BE49-F238E27FC236}">
                <a16:creationId xmlns:a16="http://schemas.microsoft.com/office/drawing/2014/main" id="{8F85E675-B2EC-81F9-94FF-94BADA97EAF5}"/>
              </a:ext>
            </a:extLst>
          </p:cNvPr>
          <p:cNvSpPr/>
          <p:nvPr/>
        </p:nvSpPr>
        <p:spPr>
          <a:xfrm>
            <a:off x="345440" y="4541520"/>
            <a:ext cx="2270760"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itle 1">
            <a:extLst>
              <a:ext uri="{FF2B5EF4-FFF2-40B4-BE49-F238E27FC236}">
                <a16:creationId xmlns:a16="http://schemas.microsoft.com/office/drawing/2014/main" id="{8B0A2869-6A43-E9E1-46C8-260750955152}"/>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dirty="0">
                <a:latin typeface="Franklin Gothic Medium"/>
              </a:rPr>
              <a:t>Current status</a:t>
            </a:r>
            <a:endParaRPr lang="en-US" sz="3200" dirty="0">
              <a:solidFill>
                <a:schemeClr val="accent1">
                  <a:lumMod val="60000"/>
                  <a:lumOff val="40000"/>
                </a:schemeClr>
              </a:solidFill>
            </a:endParaRPr>
          </a:p>
        </p:txBody>
      </p:sp>
      <p:sp>
        <p:nvSpPr>
          <p:cNvPr id="9" name="Subtitle 5">
            <a:extLst>
              <a:ext uri="{FF2B5EF4-FFF2-40B4-BE49-F238E27FC236}">
                <a16:creationId xmlns:a16="http://schemas.microsoft.com/office/drawing/2014/main" id="{C2156DA7-DB68-456C-0BBE-6E09EB89412E}"/>
              </a:ext>
            </a:extLst>
          </p:cNvPr>
          <p:cNvSpPr txBox="1">
            <a:spLocks/>
          </p:cNvSpPr>
          <p:nvPr/>
        </p:nvSpPr>
        <p:spPr>
          <a:xfrm>
            <a:off x="438857" y="950011"/>
            <a:ext cx="3802943" cy="307777"/>
          </a:xfrm>
          <a:prstGeom prst="rect">
            <a:avLst/>
          </a:prstGeom>
          <a:noFill/>
        </p:spPr>
        <p:txBody>
          <a:bodyPr vert="horz" wrap="square" lIns="0" tIns="0" rIns="0" bIns="0" rtlCol="0" anchor="t" anchorCtr="0">
            <a:spAutoFit/>
          </a:bodyPr>
          <a:lstStyle>
            <a:lvl1pPr marL="0" indent="0" algn="l" defTabSz="685800" rtl="0" eaLnBrk="1" latinLnBrk="0" hangingPunct="1">
              <a:lnSpc>
                <a:spcPct val="100000"/>
              </a:lnSpc>
              <a:spcBef>
                <a:spcPts val="750"/>
              </a:spcBef>
              <a:buClr>
                <a:schemeClr val="accent2"/>
              </a:buClr>
              <a:buFont typeface="Arial" panose="020B0604020202020204" pitchFamily="34" charset="0"/>
              <a:buNone/>
              <a:defRPr sz="1650" b="1" i="0" kern="1200">
                <a:solidFill>
                  <a:schemeClr val="bg2"/>
                </a:solidFill>
                <a:latin typeface="Franklin Gothic Demi Cond" panose="020B0603020102020204" pitchFamily="34" charset="0"/>
                <a:ea typeface="+mn-ea"/>
                <a:cs typeface="+mn-cs"/>
              </a:defRPr>
            </a:lvl1pPr>
            <a:lvl2pPr marL="342900" indent="0" algn="ctr" defTabSz="685800" rtl="0" eaLnBrk="1" latinLnBrk="0" hangingPunct="1">
              <a:lnSpc>
                <a:spcPct val="100000"/>
              </a:lnSpc>
              <a:spcBef>
                <a:spcPts val="750"/>
              </a:spcBef>
              <a:buClr>
                <a:schemeClr val="accent2"/>
              </a:buClr>
              <a:buFont typeface="Arial" panose="020B0604020202020204" pitchFamily="34" charset="0"/>
              <a:buNone/>
              <a:defRPr sz="1425" kern="1200">
                <a:solidFill>
                  <a:schemeClr val="tx1">
                    <a:lumMod val="85000"/>
                    <a:lumOff val="15000"/>
                  </a:schemeClr>
                </a:solidFill>
                <a:latin typeface="Franklin Gothic Medium" panose="020B0603020102020204" pitchFamily="34" charset="0"/>
                <a:ea typeface="+mn-ea"/>
                <a:cs typeface="+mn-cs"/>
              </a:defRPr>
            </a:lvl2pPr>
            <a:lvl3pPr marL="685800" indent="0" algn="ctr" defTabSz="685800" rtl="0" eaLnBrk="1" latinLnBrk="0" hangingPunct="1">
              <a:lnSpc>
                <a:spcPct val="100000"/>
              </a:lnSpc>
              <a:spcBef>
                <a:spcPts val="750"/>
              </a:spcBef>
              <a:buClr>
                <a:schemeClr val="accent2"/>
              </a:buClr>
              <a:buFont typeface="Arial" panose="020B0604020202020204" pitchFamily="34" charset="0"/>
              <a:buNone/>
              <a:defRPr sz="1350" kern="1200">
                <a:solidFill>
                  <a:schemeClr val="tx1">
                    <a:lumMod val="85000"/>
                    <a:lumOff val="15000"/>
                  </a:schemeClr>
                </a:solidFill>
                <a:latin typeface="Franklin Gothic Medium" panose="020B0603020102020204" pitchFamily="34" charset="0"/>
                <a:ea typeface="+mn-ea"/>
                <a:cs typeface="+mn-cs"/>
              </a:defRPr>
            </a:lvl3pPr>
            <a:lvl4pPr marL="10287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4pPr>
            <a:lvl5pPr marL="13716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5pPr>
            <a:lvl6pPr marL="17145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8pPr>
            <a:lvl9pPr marL="27432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9pPr>
          </a:lstStyle>
          <a:p>
            <a:r>
              <a:rPr lang="en-US" altLang="ko-KR" sz="2000" b="0" dirty="0">
                <a:solidFill>
                  <a:schemeClr val="accent1">
                    <a:lumMod val="50000"/>
                  </a:schemeClr>
                </a:solidFill>
                <a:latin typeface="Franklin Gothic Demi Cond"/>
                <a:ea typeface="돋움"/>
              </a:rPr>
              <a:t>Research progress</a:t>
            </a:r>
            <a:endParaRPr lang="ko-KR" altLang="en-US" sz="2000" b="0" dirty="0">
              <a:solidFill>
                <a:schemeClr val="accent1">
                  <a:lumMod val="50000"/>
                </a:schemeClr>
              </a:solidFill>
              <a:latin typeface="Franklin Gothic Demi Cond"/>
              <a:ea typeface="돋움"/>
            </a:endParaRPr>
          </a:p>
        </p:txBody>
      </p:sp>
    </p:spTree>
    <p:extLst>
      <p:ext uri="{BB962C8B-B14F-4D97-AF65-F5344CB8AC3E}">
        <p14:creationId xmlns:p14="http://schemas.microsoft.com/office/powerpoint/2010/main" val="3405372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5" name="그룹 4">
            <a:extLst>
              <a:ext uri="{FF2B5EF4-FFF2-40B4-BE49-F238E27FC236}">
                <a16:creationId xmlns:a16="http://schemas.microsoft.com/office/drawing/2014/main" id="{B4754302-3C75-193D-1704-32AA84564463}"/>
              </a:ext>
            </a:extLst>
          </p:cNvPr>
          <p:cNvGrpSpPr>
            <a:grpSpLocks noChangeAspect="1"/>
          </p:cNvGrpSpPr>
          <p:nvPr/>
        </p:nvGrpSpPr>
        <p:grpSpPr>
          <a:xfrm>
            <a:off x="296133" y="1552994"/>
            <a:ext cx="2345986" cy="1516510"/>
            <a:chOff x="3617775" y="1954913"/>
            <a:chExt cx="1908450" cy="1233675"/>
          </a:xfrm>
        </p:grpSpPr>
        <p:sp>
          <p:nvSpPr>
            <p:cNvPr id="75" name="Google Shape;75;p3"/>
            <p:cNvSpPr/>
            <p:nvPr/>
          </p:nvSpPr>
          <p:spPr>
            <a:xfrm>
              <a:off x="3617775" y="1954913"/>
              <a:ext cx="1908450" cy="1233675"/>
            </a:xfrm>
            <a:prstGeom prst="rect">
              <a:avLst/>
            </a:prstGeom>
            <a:solidFill>
              <a:schemeClr val="lt2"/>
            </a:solidFill>
            <a:ln>
              <a:noFill/>
            </a:ln>
          </p:spPr>
          <p:txBody>
            <a:bodyPr spcFirstLastPara="1" wrap="square" lIns="68569" tIns="68569" rIns="68569" bIns="68569" anchor="ctr" anchorCtr="0">
              <a:noAutofit/>
            </a:bodyPr>
            <a:lstStyle/>
            <a:p>
              <a:pPr algn="ctr"/>
              <a:endParaRPr dirty="0"/>
            </a:p>
          </p:txBody>
        </p:sp>
        <p:pic>
          <p:nvPicPr>
            <p:cNvPr id="84" name="Google Shape;84;p3"/>
            <p:cNvPicPr preferRelativeResize="0"/>
            <p:nvPr/>
          </p:nvPicPr>
          <p:blipFill>
            <a:blip r:embed="rId3">
              <a:alphaModFix/>
            </a:blip>
            <a:stretch>
              <a:fillRect/>
            </a:stretch>
          </p:blipFill>
          <p:spPr>
            <a:xfrm>
              <a:off x="3667563" y="2002500"/>
              <a:ext cx="1808874" cy="1138501"/>
            </a:xfrm>
            <a:prstGeom prst="rect">
              <a:avLst/>
            </a:prstGeom>
            <a:noFill/>
            <a:ln w="9525" cap="flat" cmpd="sng">
              <a:solidFill>
                <a:schemeClr val="accent6"/>
              </a:solidFill>
              <a:prstDash val="solid"/>
              <a:round/>
              <a:headEnd type="none" w="sm" len="sm"/>
              <a:tailEnd type="none" w="sm" len="sm"/>
            </a:ln>
            <a:effectLst>
              <a:outerShdw blurRad="100013" algn="bl" rotWithShape="0">
                <a:schemeClr val="accent6">
                  <a:alpha val="50000"/>
                </a:schemeClr>
              </a:outerShdw>
            </a:effectLst>
          </p:spPr>
        </p:pic>
      </p:grpSp>
      <p:sp>
        <p:nvSpPr>
          <p:cNvPr id="4" name="Title 1">
            <a:extLst>
              <a:ext uri="{FF2B5EF4-FFF2-40B4-BE49-F238E27FC236}">
                <a16:creationId xmlns:a16="http://schemas.microsoft.com/office/drawing/2014/main" id="{F4A147F4-C2CA-315A-5D52-CBF32C97E401}"/>
              </a:ext>
            </a:extLst>
          </p:cNvPr>
          <p:cNvSpPr txBox="1">
            <a:spLocks/>
          </p:cNvSpPr>
          <p:nvPr/>
        </p:nvSpPr>
        <p:spPr bwMode="black">
          <a:xfrm>
            <a:off x="438858" y="235993"/>
            <a:ext cx="6137380" cy="415498"/>
          </a:xfrm>
          <a:prstGeom prst="rect">
            <a:avLst/>
          </a:prstGeom>
          <a:noFill/>
          <a:ln w="31750" cap="sq">
            <a:noFill/>
            <a:miter lim="800000"/>
          </a:ln>
        </p:spPr>
        <p:txBody>
          <a:bodyPr spcFirstLastPara="1" vert="horz" wrap="square" lIns="0" tIns="0" rIns="0" bIns="0" rtlCol="0" anchor="t" anchorCtr="0">
            <a:spAutoFit/>
          </a:bodyPr>
          <a:lstStyle>
            <a:lvl1pPr lvl="0" algn="l" defTabSz="685800" rtl="0" eaLnBrk="1" latinLnBrk="0" hangingPunct="1">
              <a:lnSpc>
                <a:spcPct val="90000"/>
              </a:lnSpc>
              <a:spcBef>
                <a:spcPts val="0"/>
              </a:spcBef>
              <a:spcAft>
                <a:spcPts val="0"/>
              </a:spcAft>
              <a:buClr>
                <a:schemeClr val="lt2"/>
              </a:buClr>
              <a:buSzPts val="3200"/>
              <a:buFont typeface="Libre Franklin Medium"/>
              <a:buNone/>
              <a:defRPr sz="2400" b="0" i="1" kern="1200" cap="none" spc="150" baseline="0">
                <a:solidFill>
                  <a:schemeClr val="lt2"/>
                </a:solidFill>
                <a:latin typeface="Libre Franklin Medium"/>
                <a:ea typeface="Libre Franklin Medium"/>
                <a:cs typeface="Libre Franklin Medium"/>
                <a:sym typeface="Libre Franklin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sz="3000" dirty="0">
                <a:latin typeface="Franklin Gothic Medium"/>
              </a:rPr>
              <a:t>Team C.C</a:t>
            </a:r>
            <a:endParaRPr lang="en-US" sz="3000" dirty="0"/>
          </a:p>
        </p:txBody>
      </p:sp>
      <p:grpSp>
        <p:nvGrpSpPr>
          <p:cNvPr id="31" name="그룹 30">
            <a:extLst>
              <a:ext uri="{FF2B5EF4-FFF2-40B4-BE49-F238E27FC236}">
                <a16:creationId xmlns:a16="http://schemas.microsoft.com/office/drawing/2014/main" id="{3660228E-43A9-6612-E1E4-F22E27194E5A}"/>
              </a:ext>
            </a:extLst>
          </p:cNvPr>
          <p:cNvGrpSpPr/>
          <p:nvPr/>
        </p:nvGrpSpPr>
        <p:grpSpPr>
          <a:xfrm>
            <a:off x="2876160" y="802878"/>
            <a:ext cx="5598174" cy="4239678"/>
            <a:chOff x="2826293" y="946418"/>
            <a:chExt cx="5598174" cy="4239678"/>
          </a:xfrm>
        </p:grpSpPr>
        <p:grpSp>
          <p:nvGrpSpPr>
            <p:cNvPr id="30" name="그룹 29">
              <a:extLst>
                <a:ext uri="{FF2B5EF4-FFF2-40B4-BE49-F238E27FC236}">
                  <a16:creationId xmlns:a16="http://schemas.microsoft.com/office/drawing/2014/main" id="{0269808E-18D8-2299-8395-2F6A07D4EFFD}"/>
                </a:ext>
              </a:extLst>
            </p:cNvPr>
            <p:cNvGrpSpPr/>
            <p:nvPr/>
          </p:nvGrpSpPr>
          <p:grpSpPr>
            <a:xfrm>
              <a:off x="2922503" y="946418"/>
              <a:ext cx="5357792" cy="2063238"/>
              <a:chOff x="2922503" y="946418"/>
              <a:chExt cx="5357792" cy="2063238"/>
            </a:xfrm>
          </p:grpSpPr>
          <p:grpSp>
            <p:nvGrpSpPr>
              <p:cNvPr id="11" name="그룹 10">
                <a:extLst>
                  <a:ext uri="{FF2B5EF4-FFF2-40B4-BE49-F238E27FC236}">
                    <a16:creationId xmlns:a16="http://schemas.microsoft.com/office/drawing/2014/main" id="{52D1D6C0-F6D1-E510-0D9A-5AE771F0A9C8}"/>
                  </a:ext>
                </a:extLst>
              </p:cNvPr>
              <p:cNvGrpSpPr/>
              <p:nvPr/>
            </p:nvGrpSpPr>
            <p:grpSpPr>
              <a:xfrm>
                <a:off x="4633127" y="946418"/>
                <a:ext cx="1992570" cy="2046159"/>
                <a:chOff x="1627869" y="685885"/>
                <a:chExt cx="1992570" cy="2046159"/>
              </a:xfrm>
            </p:grpSpPr>
            <p:sp>
              <p:nvSpPr>
                <p:cNvPr id="73" name="Google Shape;73;p3"/>
                <p:cNvSpPr txBox="1"/>
                <p:nvPr/>
              </p:nvSpPr>
              <p:spPr>
                <a:xfrm>
                  <a:off x="1627869" y="2178068"/>
                  <a:ext cx="1992570" cy="553976"/>
                </a:xfrm>
                <a:prstGeom prst="rect">
                  <a:avLst/>
                </a:prstGeom>
                <a:noFill/>
                <a:ln>
                  <a:noFill/>
                </a:ln>
              </p:spPr>
              <p:txBody>
                <a:bodyPr spcFirstLastPara="1" wrap="square" lIns="68569" tIns="68569" rIns="68569" bIns="68569" anchor="t" anchorCtr="0">
                  <a:spAutoFit/>
                </a:bodyPr>
                <a:lstStyle/>
                <a:p>
                  <a:pPr algn="ctr"/>
                  <a:r>
                    <a:rPr lang="en-US" altLang="ko-KR" sz="1350" dirty="0" err="1">
                      <a:latin typeface="Libre Franklin Medium"/>
                      <a:ea typeface="Libre Franklin Medium"/>
                      <a:cs typeface="Libre Franklin Medium"/>
                      <a:sym typeface="Libre Franklin Medium"/>
                    </a:rPr>
                    <a:t>Seoyeong</a:t>
                  </a:r>
                  <a:r>
                    <a:rPr lang="en-US" sz="1350" dirty="0">
                      <a:latin typeface="Libre Franklin Medium"/>
                      <a:ea typeface="Libre Franklin Medium"/>
                      <a:cs typeface="Libre Franklin Medium"/>
                      <a:sym typeface="Libre Franklin Medium"/>
                    </a:rPr>
                    <a:t> Lee</a:t>
                  </a:r>
                  <a:endParaRPr sz="1350" dirty="0">
                    <a:latin typeface="Libre Franklin Medium"/>
                    <a:ea typeface="Libre Franklin Medium"/>
                    <a:cs typeface="Libre Franklin Medium"/>
                    <a:sym typeface="Libre Franklin Medium"/>
                  </a:endParaRPr>
                </a:p>
                <a:p>
                  <a:pPr algn="ctr"/>
                  <a:r>
                    <a:rPr lang="en-US" sz="1350" dirty="0">
                      <a:latin typeface="Libre Franklin Medium"/>
                      <a:ea typeface="Libre Franklin Medium"/>
                      <a:cs typeface="Libre Franklin Medium"/>
                      <a:sym typeface="Libre Franklin Medium"/>
                    </a:rPr>
                    <a:t>Daegu Catholic Univ.</a:t>
                  </a:r>
                  <a:endParaRPr sz="1350" dirty="0">
                    <a:latin typeface="Libre Franklin Medium"/>
                    <a:ea typeface="Libre Franklin Medium"/>
                    <a:cs typeface="Libre Franklin Medium"/>
                    <a:sym typeface="Libre Franklin Medium"/>
                  </a:endParaRPr>
                </a:p>
              </p:txBody>
            </p:sp>
            <p:pic>
              <p:nvPicPr>
                <p:cNvPr id="76" name="Google Shape;76;p3"/>
                <p:cNvPicPr preferRelativeResize="0">
                  <a:picLocks noChangeAspect="1"/>
                </p:cNvPicPr>
                <p:nvPr/>
              </p:nvPicPr>
              <p:blipFill rotWithShape="1">
                <a:blip r:embed="rId4">
                  <a:alphaModFix/>
                </a:blip>
                <a:srcRect l="35399" t="9633" r="31984"/>
                <a:stretch/>
              </p:blipFill>
              <p:spPr>
                <a:xfrm>
                  <a:off x="1839779" y="685885"/>
                  <a:ext cx="1560686" cy="1484214"/>
                </a:xfrm>
                <a:prstGeom prst="rect">
                  <a:avLst/>
                </a:prstGeom>
                <a:noFill/>
                <a:ln>
                  <a:noFill/>
                </a:ln>
              </p:spPr>
            </p:pic>
          </p:grpSp>
          <p:grpSp>
            <p:nvGrpSpPr>
              <p:cNvPr id="9" name="그룹 8">
                <a:extLst>
                  <a:ext uri="{FF2B5EF4-FFF2-40B4-BE49-F238E27FC236}">
                    <a16:creationId xmlns:a16="http://schemas.microsoft.com/office/drawing/2014/main" id="{4CD86A29-4EF6-796F-0CD0-23CF24C6F1A2}"/>
                  </a:ext>
                </a:extLst>
              </p:cNvPr>
              <p:cNvGrpSpPr/>
              <p:nvPr/>
            </p:nvGrpSpPr>
            <p:grpSpPr>
              <a:xfrm>
                <a:off x="6640045" y="954387"/>
                <a:ext cx="1640250" cy="2038190"/>
                <a:chOff x="5754750" y="805386"/>
                <a:chExt cx="1640250" cy="2038190"/>
              </a:xfrm>
            </p:grpSpPr>
            <p:pic>
              <p:nvPicPr>
                <p:cNvPr id="74" name="Google Shape;74;p3"/>
                <p:cNvPicPr preferRelativeResize="0">
                  <a:picLocks noChangeAspect="1"/>
                </p:cNvPicPr>
                <p:nvPr/>
              </p:nvPicPr>
              <p:blipFill rotWithShape="1">
                <a:blip r:embed="rId4">
                  <a:alphaModFix/>
                </a:blip>
                <a:srcRect l="68265" t="9633" r="3"/>
                <a:stretch/>
              </p:blipFill>
              <p:spPr>
                <a:xfrm>
                  <a:off x="5815978" y="805386"/>
                  <a:ext cx="1518338" cy="1484214"/>
                </a:xfrm>
                <a:prstGeom prst="rect">
                  <a:avLst/>
                </a:prstGeom>
                <a:noFill/>
                <a:ln>
                  <a:noFill/>
                </a:ln>
              </p:spPr>
            </p:pic>
            <p:sp>
              <p:nvSpPr>
                <p:cNvPr id="79" name="Google Shape;79;p3"/>
                <p:cNvSpPr txBox="1"/>
                <p:nvPr/>
              </p:nvSpPr>
              <p:spPr>
                <a:xfrm>
                  <a:off x="5754750" y="2289600"/>
                  <a:ext cx="1640250" cy="553976"/>
                </a:xfrm>
                <a:prstGeom prst="rect">
                  <a:avLst/>
                </a:prstGeom>
                <a:noFill/>
                <a:ln>
                  <a:noFill/>
                </a:ln>
              </p:spPr>
              <p:txBody>
                <a:bodyPr spcFirstLastPara="1" wrap="square" lIns="68569" tIns="68569" rIns="68569" bIns="68569" anchor="t" anchorCtr="0">
                  <a:spAutoFit/>
                </a:bodyPr>
                <a:lstStyle/>
                <a:p>
                  <a:pPr algn="ctr"/>
                  <a:r>
                    <a:rPr lang="en-US" sz="1350">
                      <a:latin typeface="Libre Franklin Medium"/>
                      <a:ea typeface="Libre Franklin Medium"/>
                      <a:cs typeface="Libre Franklin Medium"/>
                      <a:sym typeface="Libre Franklin Medium"/>
                    </a:rPr>
                    <a:t>Hanbyeol Lee</a:t>
                  </a:r>
                  <a:endParaRPr sz="1350">
                    <a:latin typeface="Libre Franklin Medium"/>
                    <a:ea typeface="Libre Franklin Medium"/>
                    <a:cs typeface="Libre Franklin Medium"/>
                    <a:sym typeface="Libre Franklin Medium"/>
                  </a:endParaRPr>
                </a:p>
                <a:p>
                  <a:pPr algn="ctr"/>
                  <a:r>
                    <a:rPr lang="en-US" sz="1350">
                      <a:latin typeface="Libre Franklin Medium"/>
                      <a:ea typeface="Libre Franklin Medium"/>
                      <a:cs typeface="Libre Franklin Medium"/>
                      <a:sym typeface="Libre Franklin Medium"/>
                    </a:rPr>
                    <a:t>Chung-ang Univ.</a:t>
                  </a:r>
                  <a:endParaRPr sz="1350">
                    <a:latin typeface="Libre Franklin Medium"/>
                    <a:ea typeface="Libre Franklin Medium"/>
                    <a:cs typeface="Libre Franklin Medium"/>
                    <a:sym typeface="Libre Franklin Medium"/>
                  </a:endParaRPr>
                </a:p>
              </p:txBody>
            </p:sp>
          </p:grpSp>
          <p:grpSp>
            <p:nvGrpSpPr>
              <p:cNvPr id="10" name="그룹 9">
                <a:extLst>
                  <a:ext uri="{FF2B5EF4-FFF2-40B4-BE49-F238E27FC236}">
                    <a16:creationId xmlns:a16="http://schemas.microsoft.com/office/drawing/2014/main" id="{E7C60C17-0FBD-0A54-65C0-FE2DB5D69242}"/>
                  </a:ext>
                </a:extLst>
              </p:cNvPr>
              <p:cNvGrpSpPr/>
              <p:nvPr/>
            </p:nvGrpSpPr>
            <p:grpSpPr>
              <a:xfrm>
                <a:off x="2922503" y="946418"/>
                <a:ext cx="1696275" cy="2063238"/>
                <a:chOff x="3609929" y="561304"/>
                <a:chExt cx="1696275" cy="2063238"/>
              </a:xfrm>
            </p:grpSpPr>
            <p:sp>
              <p:nvSpPr>
                <p:cNvPr id="70" name="Google Shape;70;p3"/>
                <p:cNvSpPr txBox="1"/>
                <p:nvPr/>
              </p:nvSpPr>
              <p:spPr>
                <a:xfrm>
                  <a:off x="3609929" y="2070566"/>
                  <a:ext cx="1696275" cy="553976"/>
                </a:xfrm>
                <a:prstGeom prst="rect">
                  <a:avLst/>
                </a:prstGeom>
                <a:noFill/>
                <a:ln>
                  <a:noFill/>
                </a:ln>
              </p:spPr>
              <p:txBody>
                <a:bodyPr spcFirstLastPara="1" wrap="square" lIns="68569" tIns="68569" rIns="68569" bIns="68569" anchor="t" anchorCtr="0">
                  <a:spAutoFit/>
                </a:bodyPr>
                <a:lstStyle/>
                <a:p>
                  <a:pPr algn="ctr"/>
                  <a:r>
                    <a:rPr lang="en-US" sz="1350" dirty="0" err="1">
                      <a:latin typeface="Libre Franklin Medium"/>
                      <a:ea typeface="Libre Franklin Medium"/>
                      <a:cs typeface="Libre Franklin Medium"/>
                      <a:sym typeface="Libre Franklin Medium"/>
                    </a:rPr>
                    <a:t>Eunmin</a:t>
                  </a:r>
                  <a:r>
                    <a:rPr lang="en-US" sz="1350" dirty="0">
                      <a:latin typeface="Libre Franklin Medium"/>
                      <a:ea typeface="Libre Franklin Medium"/>
                      <a:cs typeface="Libre Franklin Medium"/>
                      <a:sym typeface="Libre Franklin Medium"/>
                    </a:rPr>
                    <a:t> Kim</a:t>
                  </a:r>
                  <a:endParaRPr sz="1350" dirty="0">
                    <a:latin typeface="Libre Franklin Medium"/>
                    <a:ea typeface="Libre Franklin Medium"/>
                    <a:cs typeface="Libre Franklin Medium"/>
                    <a:sym typeface="Libre Franklin Medium"/>
                  </a:endParaRPr>
                </a:p>
                <a:p>
                  <a:pPr algn="ctr"/>
                  <a:r>
                    <a:rPr lang="en-US" sz="1350" dirty="0" err="1">
                      <a:latin typeface="Libre Franklin Medium"/>
                      <a:ea typeface="Libre Franklin Medium"/>
                      <a:cs typeface="Libre Franklin Medium"/>
                      <a:sym typeface="Libre Franklin Medium"/>
                    </a:rPr>
                    <a:t>Dankook</a:t>
                  </a:r>
                  <a:r>
                    <a:rPr lang="en-US" sz="1350" dirty="0">
                      <a:latin typeface="Libre Franklin Medium"/>
                      <a:ea typeface="Libre Franklin Medium"/>
                      <a:cs typeface="Libre Franklin Medium"/>
                      <a:sym typeface="Libre Franklin Medium"/>
                    </a:rPr>
                    <a:t> Univ.</a:t>
                  </a:r>
                  <a:endParaRPr sz="1350" dirty="0">
                    <a:latin typeface="Libre Franklin Medium"/>
                    <a:ea typeface="Libre Franklin Medium"/>
                    <a:cs typeface="Libre Franklin Medium"/>
                    <a:sym typeface="Libre Franklin Medium"/>
                  </a:endParaRPr>
                </a:p>
              </p:txBody>
            </p:sp>
            <p:pic>
              <p:nvPicPr>
                <p:cNvPr id="82" name="Google Shape;82;p3"/>
                <p:cNvPicPr preferRelativeResize="0">
                  <a:picLocks noChangeAspect="1"/>
                </p:cNvPicPr>
                <p:nvPr/>
              </p:nvPicPr>
              <p:blipFill rotWithShape="1">
                <a:blip r:embed="rId4">
                  <a:alphaModFix/>
                </a:blip>
                <a:srcRect l="3522" t="9633" r="64746"/>
                <a:stretch/>
              </p:blipFill>
              <p:spPr>
                <a:xfrm>
                  <a:off x="3685682" y="561304"/>
                  <a:ext cx="1518338" cy="1484214"/>
                </a:xfrm>
                <a:prstGeom prst="rect">
                  <a:avLst/>
                </a:prstGeom>
                <a:noFill/>
                <a:ln>
                  <a:noFill/>
                </a:ln>
              </p:spPr>
            </p:pic>
          </p:grpSp>
        </p:grpSp>
        <p:grpSp>
          <p:nvGrpSpPr>
            <p:cNvPr id="29" name="그룹 28">
              <a:extLst>
                <a:ext uri="{FF2B5EF4-FFF2-40B4-BE49-F238E27FC236}">
                  <a16:creationId xmlns:a16="http://schemas.microsoft.com/office/drawing/2014/main" id="{9DD2BA77-DEA2-4460-DBCD-48E7A235518F}"/>
                </a:ext>
              </a:extLst>
            </p:cNvPr>
            <p:cNvGrpSpPr/>
            <p:nvPr/>
          </p:nvGrpSpPr>
          <p:grpSpPr>
            <a:xfrm>
              <a:off x="2826293" y="3034704"/>
              <a:ext cx="5598174" cy="2151392"/>
              <a:chOff x="216644" y="2072907"/>
              <a:chExt cx="5598174" cy="2151392"/>
            </a:xfrm>
          </p:grpSpPr>
          <p:grpSp>
            <p:nvGrpSpPr>
              <p:cNvPr id="17" name="그룹 16">
                <a:extLst>
                  <a:ext uri="{FF2B5EF4-FFF2-40B4-BE49-F238E27FC236}">
                    <a16:creationId xmlns:a16="http://schemas.microsoft.com/office/drawing/2014/main" id="{004FA09A-1BE8-5F55-E350-F15A06E0338F}"/>
                  </a:ext>
                </a:extLst>
              </p:cNvPr>
              <p:cNvGrpSpPr/>
              <p:nvPr/>
            </p:nvGrpSpPr>
            <p:grpSpPr>
              <a:xfrm>
                <a:off x="2231322" y="2160907"/>
                <a:ext cx="1640250" cy="2063392"/>
                <a:chOff x="5620018" y="2472784"/>
                <a:chExt cx="1640250" cy="2063392"/>
              </a:xfrm>
            </p:grpSpPr>
            <p:sp>
              <p:nvSpPr>
                <p:cNvPr id="18" name="Google Shape;71;p3">
                  <a:extLst>
                    <a:ext uri="{FF2B5EF4-FFF2-40B4-BE49-F238E27FC236}">
                      <a16:creationId xmlns:a16="http://schemas.microsoft.com/office/drawing/2014/main" id="{501D8462-CCE7-723D-47A9-8EC626467A64}"/>
                    </a:ext>
                  </a:extLst>
                </p:cNvPr>
                <p:cNvSpPr txBox="1"/>
                <p:nvPr/>
              </p:nvSpPr>
              <p:spPr>
                <a:xfrm>
                  <a:off x="5620018" y="3982200"/>
                  <a:ext cx="1640250" cy="553976"/>
                </a:xfrm>
                <a:prstGeom prst="rect">
                  <a:avLst/>
                </a:prstGeom>
                <a:noFill/>
                <a:ln>
                  <a:noFill/>
                </a:ln>
              </p:spPr>
              <p:txBody>
                <a:bodyPr spcFirstLastPara="1" wrap="square" lIns="68569" tIns="68569" rIns="68569" bIns="68569" anchor="t" anchorCtr="0">
                  <a:spAutoFit/>
                </a:bodyPr>
                <a:lstStyle/>
                <a:p>
                  <a:pPr algn="ctr"/>
                  <a:r>
                    <a:rPr lang="en-US" sz="1350" dirty="0" err="1">
                      <a:latin typeface="Libre Franklin Medium"/>
                      <a:ea typeface="Libre Franklin Medium"/>
                      <a:cs typeface="Libre Franklin Medium"/>
                      <a:sym typeface="Libre Franklin Medium"/>
                    </a:rPr>
                    <a:t>Booyong</a:t>
                  </a:r>
                  <a:r>
                    <a:rPr lang="en-US" sz="1350" dirty="0">
                      <a:latin typeface="Libre Franklin Medium"/>
                      <a:ea typeface="Libre Franklin Medium"/>
                      <a:cs typeface="Libre Franklin Medium"/>
                      <a:sym typeface="Libre Franklin Medium"/>
                    </a:rPr>
                    <a:t> Kim</a:t>
                  </a:r>
                  <a:endParaRPr sz="1350" dirty="0">
                    <a:latin typeface="Libre Franklin Medium"/>
                    <a:ea typeface="Libre Franklin Medium"/>
                    <a:cs typeface="Libre Franklin Medium"/>
                    <a:sym typeface="Libre Franklin Medium"/>
                  </a:endParaRPr>
                </a:p>
                <a:p>
                  <a:pPr algn="ctr"/>
                  <a:r>
                    <a:rPr lang="en-US" sz="1350" dirty="0" err="1">
                      <a:latin typeface="Libre Franklin Medium"/>
                      <a:ea typeface="Libre Franklin Medium"/>
                      <a:cs typeface="Libre Franklin Medium"/>
                      <a:sym typeface="Libre Franklin Medium"/>
                    </a:rPr>
                    <a:t>Sangmyung</a:t>
                  </a:r>
                  <a:r>
                    <a:rPr lang="en-US" sz="1350" dirty="0">
                      <a:latin typeface="Libre Franklin Medium"/>
                      <a:ea typeface="Libre Franklin Medium"/>
                      <a:cs typeface="Libre Franklin Medium"/>
                      <a:sym typeface="Libre Franklin Medium"/>
                    </a:rPr>
                    <a:t> Univ.</a:t>
                  </a:r>
                  <a:endParaRPr sz="1350" dirty="0">
                    <a:latin typeface="Libre Franklin Medium"/>
                    <a:ea typeface="Libre Franklin Medium"/>
                    <a:cs typeface="Libre Franklin Medium"/>
                    <a:sym typeface="Libre Franklin Medium"/>
                  </a:endParaRPr>
                </a:p>
              </p:txBody>
            </p:sp>
            <p:pic>
              <p:nvPicPr>
                <p:cNvPr id="19" name="Google Shape;77;p3">
                  <a:extLst>
                    <a:ext uri="{FF2B5EF4-FFF2-40B4-BE49-F238E27FC236}">
                      <a16:creationId xmlns:a16="http://schemas.microsoft.com/office/drawing/2014/main" id="{4B9E65E8-8A0D-8ED8-0AD7-F2358786A99E}"/>
                    </a:ext>
                  </a:extLst>
                </p:cNvPr>
                <p:cNvPicPr preferRelativeResize="0">
                  <a:picLocks noChangeAspect="1"/>
                </p:cNvPicPr>
                <p:nvPr/>
              </p:nvPicPr>
              <p:blipFill rotWithShape="1">
                <a:blip r:embed="rId5">
                  <a:alphaModFix/>
                </a:blip>
                <a:srcRect l="50780" t="3846"/>
                <a:stretch/>
              </p:blipFill>
              <p:spPr>
                <a:xfrm>
                  <a:off x="5665363" y="2472784"/>
                  <a:ext cx="1549560" cy="1509416"/>
                </a:xfrm>
                <a:prstGeom prst="rect">
                  <a:avLst/>
                </a:prstGeom>
                <a:noFill/>
                <a:ln>
                  <a:noFill/>
                </a:ln>
              </p:spPr>
            </p:pic>
          </p:grpSp>
          <p:grpSp>
            <p:nvGrpSpPr>
              <p:cNvPr id="20" name="그룹 19">
                <a:extLst>
                  <a:ext uri="{FF2B5EF4-FFF2-40B4-BE49-F238E27FC236}">
                    <a16:creationId xmlns:a16="http://schemas.microsoft.com/office/drawing/2014/main" id="{DC3FE55F-52B2-1FE1-98D2-5040961E14CE}"/>
                  </a:ext>
                </a:extLst>
              </p:cNvPr>
              <p:cNvGrpSpPr/>
              <p:nvPr/>
            </p:nvGrpSpPr>
            <p:grpSpPr>
              <a:xfrm>
                <a:off x="216644" y="2160907"/>
                <a:ext cx="1825982" cy="2037875"/>
                <a:chOff x="1512597" y="2788069"/>
                <a:chExt cx="1825982" cy="2037875"/>
              </a:xfrm>
            </p:grpSpPr>
            <p:pic>
              <p:nvPicPr>
                <p:cNvPr id="21" name="Google Shape;78;p3">
                  <a:extLst>
                    <a:ext uri="{FF2B5EF4-FFF2-40B4-BE49-F238E27FC236}">
                      <a16:creationId xmlns:a16="http://schemas.microsoft.com/office/drawing/2014/main" id="{586654E5-F33A-CA88-668E-D803D61A8344}"/>
                    </a:ext>
                  </a:extLst>
                </p:cNvPr>
                <p:cNvPicPr preferRelativeResize="0">
                  <a:picLocks noChangeAspect="1"/>
                </p:cNvPicPr>
                <p:nvPr/>
              </p:nvPicPr>
              <p:blipFill rotWithShape="1">
                <a:blip r:embed="rId5">
                  <a:alphaModFix/>
                </a:blip>
                <a:srcRect t="3846" r="49261"/>
                <a:stretch/>
              </p:blipFill>
              <p:spPr>
                <a:xfrm>
                  <a:off x="1637737" y="2788069"/>
                  <a:ext cx="1575702" cy="1488908"/>
                </a:xfrm>
                <a:prstGeom prst="rect">
                  <a:avLst/>
                </a:prstGeom>
                <a:noFill/>
                <a:ln>
                  <a:noFill/>
                </a:ln>
              </p:spPr>
            </p:pic>
            <p:sp>
              <p:nvSpPr>
                <p:cNvPr id="22" name="Google Shape;81;p3">
                  <a:extLst>
                    <a:ext uri="{FF2B5EF4-FFF2-40B4-BE49-F238E27FC236}">
                      <a16:creationId xmlns:a16="http://schemas.microsoft.com/office/drawing/2014/main" id="{38BA0088-97DA-A4BA-D91D-8C1ABE20E71A}"/>
                    </a:ext>
                  </a:extLst>
                </p:cNvPr>
                <p:cNvSpPr txBox="1"/>
                <p:nvPr/>
              </p:nvSpPr>
              <p:spPr>
                <a:xfrm>
                  <a:off x="1512597" y="4271968"/>
                  <a:ext cx="1825982" cy="553976"/>
                </a:xfrm>
                <a:prstGeom prst="rect">
                  <a:avLst/>
                </a:prstGeom>
                <a:noFill/>
                <a:ln>
                  <a:noFill/>
                </a:ln>
              </p:spPr>
              <p:txBody>
                <a:bodyPr spcFirstLastPara="1" wrap="square" lIns="68569" tIns="68569" rIns="68569" bIns="68569" anchor="t" anchorCtr="0">
                  <a:spAutoFit/>
                </a:bodyPr>
                <a:lstStyle/>
                <a:p>
                  <a:pPr algn="ctr"/>
                  <a:r>
                    <a:rPr lang="en-US" sz="1350" dirty="0" err="1">
                      <a:latin typeface="Libre Franklin Medium"/>
                      <a:ea typeface="Libre Franklin Medium"/>
                      <a:cs typeface="Libre Franklin Medium"/>
                      <a:sym typeface="Libre Franklin Medium"/>
                    </a:rPr>
                    <a:t>Jeeyoung</a:t>
                  </a:r>
                  <a:r>
                    <a:rPr lang="en-US" sz="1350" dirty="0">
                      <a:latin typeface="Libre Franklin Medium"/>
                      <a:ea typeface="Libre Franklin Medium"/>
                      <a:cs typeface="Libre Franklin Medium"/>
                      <a:sym typeface="Libre Franklin Medium"/>
                    </a:rPr>
                    <a:t> Oh</a:t>
                  </a:r>
                  <a:endParaRPr sz="1350" dirty="0">
                    <a:latin typeface="Libre Franklin Medium"/>
                    <a:ea typeface="Libre Franklin Medium"/>
                    <a:cs typeface="Libre Franklin Medium"/>
                    <a:sym typeface="Libre Franklin Medium"/>
                  </a:endParaRPr>
                </a:p>
                <a:p>
                  <a:pPr algn="ctr"/>
                  <a:r>
                    <a:rPr lang="en-US" sz="1350" dirty="0">
                      <a:latin typeface="Libre Franklin Medium"/>
                      <a:ea typeface="Libre Franklin Medium"/>
                      <a:cs typeface="Libre Franklin Medium"/>
                      <a:sym typeface="Libre Franklin Medium"/>
                    </a:rPr>
                    <a:t>Chung-ang Univ.</a:t>
                  </a:r>
                  <a:endParaRPr sz="1350" dirty="0">
                    <a:latin typeface="Libre Franklin Medium"/>
                    <a:ea typeface="Libre Franklin Medium"/>
                    <a:cs typeface="Libre Franklin Medium"/>
                    <a:sym typeface="Libre Franklin Medium"/>
                  </a:endParaRPr>
                </a:p>
              </p:txBody>
            </p:sp>
          </p:grpSp>
          <p:grpSp>
            <p:nvGrpSpPr>
              <p:cNvPr id="26" name="그룹 25">
                <a:extLst>
                  <a:ext uri="{FF2B5EF4-FFF2-40B4-BE49-F238E27FC236}">
                    <a16:creationId xmlns:a16="http://schemas.microsoft.com/office/drawing/2014/main" id="{A65A1998-6A31-56E2-4CC2-308234E1E3B6}"/>
                  </a:ext>
                </a:extLst>
              </p:cNvPr>
              <p:cNvGrpSpPr/>
              <p:nvPr/>
            </p:nvGrpSpPr>
            <p:grpSpPr>
              <a:xfrm>
                <a:off x="4060268" y="2072907"/>
                <a:ext cx="1754550" cy="2052582"/>
                <a:chOff x="3733313" y="2843576"/>
                <a:chExt cx="1754550" cy="2052582"/>
              </a:xfrm>
            </p:grpSpPr>
            <p:pic>
              <p:nvPicPr>
                <p:cNvPr id="27" name="Google Shape;68;p3">
                  <a:extLst>
                    <a:ext uri="{FF2B5EF4-FFF2-40B4-BE49-F238E27FC236}">
                      <a16:creationId xmlns:a16="http://schemas.microsoft.com/office/drawing/2014/main" id="{4C69A1C5-5EE4-1027-012A-F8C693FF70B1}"/>
                    </a:ext>
                  </a:extLst>
                </p:cNvPr>
                <p:cNvPicPr preferRelativeResize="0">
                  <a:picLocks noChangeAspect="1"/>
                </p:cNvPicPr>
                <p:nvPr/>
              </p:nvPicPr>
              <p:blipFill>
                <a:blip r:embed="rId6">
                  <a:alphaModFix/>
                </a:blip>
                <a:stretch>
                  <a:fillRect/>
                </a:stretch>
              </p:blipFill>
              <p:spPr>
                <a:xfrm>
                  <a:off x="3874500" y="2843576"/>
                  <a:ext cx="1472176" cy="1488912"/>
                </a:xfrm>
                <a:prstGeom prst="rect">
                  <a:avLst/>
                </a:prstGeom>
                <a:noFill/>
                <a:ln>
                  <a:noFill/>
                </a:ln>
              </p:spPr>
            </p:pic>
            <p:sp>
              <p:nvSpPr>
                <p:cNvPr id="28" name="Google Shape;83;p3">
                  <a:extLst>
                    <a:ext uri="{FF2B5EF4-FFF2-40B4-BE49-F238E27FC236}">
                      <a16:creationId xmlns:a16="http://schemas.microsoft.com/office/drawing/2014/main" id="{B339B27A-8520-6CEC-09F9-F34E0A3EB6C3}"/>
                    </a:ext>
                  </a:extLst>
                </p:cNvPr>
                <p:cNvSpPr txBox="1"/>
                <p:nvPr/>
              </p:nvSpPr>
              <p:spPr>
                <a:xfrm>
                  <a:off x="3733313" y="4342182"/>
                  <a:ext cx="1754550" cy="553976"/>
                </a:xfrm>
                <a:prstGeom prst="rect">
                  <a:avLst/>
                </a:prstGeom>
                <a:noFill/>
                <a:ln>
                  <a:noFill/>
                </a:ln>
              </p:spPr>
              <p:txBody>
                <a:bodyPr spcFirstLastPara="1" wrap="square" lIns="68569" tIns="68569" rIns="68569" bIns="68569" anchor="t" anchorCtr="0">
                  <a:spAutoFit/>
                </a:bodyPr>
                <a:lstStyle/>
                <a:p>
                  <a:pPr algn="ctr"/>
                  <a:r>
                    <a:rPr lang="en-US" sz="1350" dirty="0">
                      <a:latin typeface="Libre Franklin Medium"/>
                      <a:ea typeface="Libre Franklin Medium"/>
                      <a:cs typeface="Libre Franklin Medium"/>
                      <a:sym typeface="Libre Franklin Medium"/>
                    </a:rPr>
                    <a:t>Caleb </a:t>
                  </a:r>
                  <a:r>
                    <a:rPr lang="en-US" sz="1350" dirty="0" err="1">
                      <a:latin typeface="Libre Franklin Medium"/>
                      <a:ea typeface="Libre Franklin Medium"/>
                      <a:cs typeface="Libre Franklin Medium"/>
                      <a:sym typeface="Libre Franklin Medium"/>
                    </a:rPr>
                    <a:t>Ikalina</a:t>
                  </a:r>
                  <a:endParaRPr sz="1350" dirty="0">
                    <a:latin typeface="Libre Franklin Medium"/>
                    <a:ea typeface="Libre Franklin Medium"/>
                    <a:cs typeface="Libre Franklin Medium"/>
                    <a:sym typeface="Libre Franklin Medium"/>
                  </a:endParaRPr>
                </a:p>
                <a:p>
                  <a:pPr algn="ctr"/>
                  <a:r>
                    <a:rPr lang="en-US" sz="1350" dirty="0">
                      <a:latin typeface="Libre Franklin Medium"/>
                      <a:ea typeface="Libre Franklin Medium"/>
                      <a:cs typeface="Libre Franklin Medium"/>
                      <a:sym typeface="Libre Franklin Medium"/>
                    </a:rPr>
                    <a:t>Purdue Univ.</a:t>
                  </a:r>
                  <a:endParaRPr sz="1350" dirty="0">
                    <a:latin typeface="Libre Franklin Medium"/>
                    <a:ea typeface="Libre Franklin Medium"/>
                    <a:cs typeface="Libre Franklin Medium"/>
                    <a:sym typeface="Libre Franklin Medium"/>
                  </a:endParaRPr>
                </a:p>
              </p:txBody>
            </p:sp>
          </p:grpSp>
        </p:grpSp>
      </p:grpSp>
      <p:sp>
        <p:nvSpPr>
          <p:cNvPr id="32" name="Slide Number Placeholder 4">
            <a:extLst>
              <a:ext uri="{FF2B5EF4-FFF2-40B4-BE49-F238E27FC236}">
                <a16:creationId xmlns:a16="http://schemas.microsoft.com/office/drawing/2014/main" id="{F7A38194-8DE4-75C9-C83B-FC8F96C23625}"/>
              </a:ext>
            </a:extLst>
          </p:cNvPr>
          <p:cNvSpPr txBox="1">
            <a:spLocks/>
          </p:cNvSpPr>
          <p:nvPr/>
        </p:nvSpPr>
        <p:spPr>
          <a:xfrm>
            <a:off x="8474334" y="4635961"/>
            <a:ext cx="365760" cy="274320"/>
          </a:xfrm>
          <a:prstGeom prst="ellipse">
            <a:avLst/>
          </a:prstGeom>
          <a:noFill/>
        </p:spPr>
        <p:txBody>
          <a:bodyPr vert="horz" lIns="18288" tIns="45720" rIns="18288" bIns="45720" rtlCol="0" anchor="ctr">
            <a:noAutofit/>
          </a:bodyPr>
          <a:lstStyle>
            <a:defPPr>
              <a:defRPr lang="en-US"/>
            </a:defPPr>
            <a:lvl1pPr algn="ctr">
              <a:defRPr sz="750" b="0" i="0" spc="0" baseline="0">
                <a:solidFill>
                  <a:schemeClr val="bg1"/>
                </a:solidFill>
                <a:latin typeface="Franklin Gothic Medium" panose="020B06030201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A7A6979-0714-4377-B894-6BE4C2D6E202}" type="slidenum">
              <a:rPr lang="en-US" smtClean="0"/>
              <a:pPr/>
              <a:t>2</a:t>
            </a:fld>
            <a:endParaRPr lang="en-US" dirty="0"/>
          </a:p>
        </p:txBody>
      </p:sp>
      <p:sp>
        <p:nvSpPr>
          <p:cNvPr id="34" name="Subtitle 2">
            <a:extLst>
              <a:ext uri="{FF2B5EF4-FFF2-40B4-BE49-F238E27FC236}">
                <a16:creationId xmlns:a16="http://schemas.microsoft.com/office/drawing/2014/main" id="{0A4BB317-B14E-4774-A5C4-D0744EFF882E}"/>
              </a:ext>
            </a:extLst>
          </p:cNvPr>
          <p:cNvSpPr>
            <a:spLocks noGrp="1"/>
          </p:cNvSpPr>
          <p:nvPr>
            <p:ph type="subTitle" idx="1"/>
          </p:nvPr>
        </p:nvSpPr>
        <p:spPr>
          <a:xfrm>
            <a:off x="939821" y="3128001"/>
            <a:ext cx="1058610" cy="410369"/>
          </a:xfrm>
        </p:spPr>
        <p:txBody>
          <a:bodyPr/>
          <a:lstStyle/>
          <a:p>
            <a:pPr algn="ctr"/>
            <a:r>
              <a:rPr lang="en-US" sz="2000" b="0" dirty="0">
                <a:solidFill>
                  <a:schemeClr val="accent1">
                    <a:lumMod val="50000"/>
                  </a:schemeClr>
                </a:solidFill>
                <a:latin typeface="Franklin Gothic Demi Cond"/>
              </a:rPr>
              <a:t>Team C.C</a:t>
            </a:r>
            <a:endParaRPr lang="en-US" sz="2000" b="0" dirty="0">
              <a:solidFill>
                <a:schemeClr val="accent1">
                  <a:lumMod val="50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20</a:t>
            </a:fld>
            <a:endParaRPr lang="en-US"/>
          </a:p>
        </p:txBody>
      </p:sp>
      <p:sp>
        <p:nvSpPr>
          <p:cNvPr id="13" name="직사각형 12">
            <a:extLst>
              <a:ext uri="{FF2B5EF4-FFF2-40B4-BE49-F238E27FC236}">
                <a16:creationId xmlns:a16="http://schemas.microsoft.com/office/drawing/2014/main" id="{8F85E675-B2EC-81F9-94FF-94BADA97EAF5}"/>
              </a:ext>
            </a:extLst>
          </p:cNvPr>
          <p:cNvSpPr/>
          <p:nvPr/>
        </p:nvSpPr>
        <p:spPr>
          <a:xfrm>
            <a:off x="345440" y="4541520"/>
            <a:ext cx="2270760"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Subtitle 5">
            <a:extLst>
              <a:ext uri="{FF2B5EF4-FFF2-40B4-BE49-F238E27FC236}">
                <a16:creationId xmlns:a16="http://schemas.microsoft.com/office/drawing/2014/main" id="{BE283318-50BD-A82A-70C5-87EE7CF9D814}"/>
              </a:ext>
            </a:extLst>
          </p:cNvPr>
          <p:cNvSpPr txBox="1">
            <a:spLocks/>
          </p:cNvSpPr>
          <p:nvPr/>
        </p:nvSpPr>
        <p:spPr>
          <a:xfrm>
            <a:off x="438857" y="950011"/>
            <a:ext cx="3802943" cy="307777"/>
          </a:xfrm>
          <a:prstGeom prst="rect">
            <a:avLst/>
          </a:prstGeom>
          <a:noFill/>
        </p:spPr>
        <p:txBody>
          <a:bodyPr vert="horz" wrap="square" lIns="0" tIns="0" rIns="0" bIns="0" rtlCol="0" anchor="t" anchorCtr="0">
            <a:spAutoFit/>
          </a:bodyPr>
          <a:lstStyle>
            <a:lvl1pPr marL="0" indent="0" algn="l" defTabSz="685800" rtl="0" eaLnBrk="1" latinLnBrk="0" hangingPunct="1">
              <a:lnSpc>
                <a:spcPct val="100000"/>
              </a:lnSpc>
              <a:spcBef>
                <a:spcPts val="750"/>
              </a:spcBef>
              <a:buClr>
                <a:schemeClr val="accent2"/>
              </a:buClr>
              <a:buFont typeface="Arial" panose="020B0604020202020204" pitchFamily="34" charset="0"/>
              <a:buNone/>
              <a:defRPr sz="1650" b="1" i="0" kern="1200">
                <a:solidFill>
                  <a:schemeClr val="bg2"/>
                </a:solidFill>
                <a:latin typeface="Franklin Gothic Demi Cond" panose="020B0603020102020204" pitchFamily="34" charset="0"/>
                <a:ea typeface="+mn-ea"/>
                <a:cs typeface="+mn-cs"/>
              </a:defRPr>
            </a:lvl1pPr>
            <a:lvl2pPr marL="342900" indent="0" algn="ctr" defTabSz="685800" rtl="0" eaLnBrk="1" latinLnBrk="0" hangingPunct="1">
              <a:lnSpc>
                <a:spcPct val="100000"/>
              </a:lnSpc>
              <a:spcBef>
                <a:spcPts val="750"/>
              </a:spcBef>
              <a:buClr>
                <a:schemeClr val="accent2"/>
              </a:buClr>
              <a:buFont typeface="Arial" panose="020B0604020202020204" pitchFamily="34" charset="0"/>
              <a:buNone/>
              <a:defRPr sz="1425" kern="1200">
                <a:solidFill>
                  <a:schemeClr val="tx1">
                    <a:lumMod val="85000"/>
                    <a:lumOff val="15000"/>
                  </a:schemeClr>
                </a:solidFill>
                <a:latin typeface="Franklin Gothic Medium" panose="020B0603020102020204" pitchFamily="34" charset="0"/>
                <a:ea typeface="+mn-ea"/>
                <a:cs typeface="+mn-cs"/>
              </a:defRPr>
            </a:lvl2pPr>
            <a:lvl3pPr marL="685800" indent="0" algn="ctr" defTabSz="685800" rtl="0" eaLnBrk="1" latinLnBrk="0" hangingPunct="1">
              <a:lnSpc>
                <a:spcPct val="100000"/>
              </a:lnSpc>
              <a:spcBef>
                <a:spcPts val="750"/>
              </a:spcBef>
              <a:buClr>
                <a:schemeClr val="accent2"/>
              </a:buClr>
              <a:buFont typeface="Arial" panose="020B0604020202020204" pitchFamily="34" charset="0"/>
              <a:buNone/>
              <a:defRPr sz="1350" kern="1200">
                <a:solidFill>
                  <a:schemeClr val="tx1">
                    <a:lumMod val="85000"/>
                    <a:lumOff val="15000"/>
                  </a:schemeClr>
                </a:solidFill>
                <a:latin typeface="Franklin Gothic Medium" panose="020B0603020102020204" pitchFamily="34" charset="0"/>
                <a:ea typeface="+mn-ea"/>
                <a:cs typeface="+mn-cs"/>
              </a:defRPr>
            </a:lvl3pPr>
            <a:lvl4pPr marL="10287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4pPr>
            <a:lvl5pPr marL="13716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5pPr>
            <a:lvl6pPr marL="17145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8pPr>
            <a:lvl9pPr marL="27432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9pPr>
          </a:lstStyle>
          <a:p>
            <a:r>
              <a:rPr lang="en-US" altLang="ko-KR" sz="2000" b="0" dirty="0">
                <a:solidFill>
                  <a:schemeClr val="accent1">
                    <a:lumMod val="50000"/>
                  </a:schemeClr>
                </a:solidFill>
                <a:latin typeface="Franklin Gothic Demi Cond"/>
              </a:rPr>
              <a:t>Paper, Robot (HW)</a:t>
            </a:r>
            <a:endParaRPr lang="ko-KR" altLang="en-US" sz="2000" b="0" dirty="0">
              <a:solidFill>
                <a:schemeClr val="accent1">
                  <a:lumMod val="50000"/>
                </a:schemeClr>
              </a:solidFill>
              <a:latin typeface="Franklin Gothic Demi Cond"/>
              <a:ea typeface="돋움"/>
            </a:endParaRPr>
          </a:p>
        </p:txBody>
      </p:sp>
      <p:pic>
        <p:nvPicPr>
          <p:cNvPr id="11" name="그림 10" descr="텍스트, 낱말맞추기게임이(가) 표시된 사진&#10;&#10;자동 생성된 설명">
            <a:extLst>
              <a:ext uri="{FF2B5EF4-FFF2-40B4-BE49-F238E27FC236}">
                <a16:creationId xmlns:a16="http://schemas.microsoft.com/office/drawing/2014/main" id="{21CDD9B4-B3A9-E45F-3F87-E3A05DC66E27}"/>
              </a:ext>
            </a:extLst>
          </p:cNvPr>
          <p:cNvPicPr>
            <a:picLocks noChangeAspect="1"/>
          </p:cNvPicPr>
          <p:nvPr/>
        </p:nvPicPr>
        <p:blipFill rotWithShape="1">
          <a:blip r:embed="rId2"/>
          <a:srcRect l="-1" t="2454" r="1003" b="1868"/>
          <a:stretch/>
        </p:blipFill>
        <p:spPr>
          <a:xfrm>
            <a:off x="1329590" y="1543395"/>
            <a:ext cx="6498690" cy="3123896"/>
          </a:xfrm>
          <a:prstGeom prst="roundRect">
            <a:avLst>
              <a:gd name="adj" fmla="val 0"/>
            </a:avLst>
          </a:prstGeom>
          <a:effectLst>
            <a:outerShdw blurRad="50800" dist="38100" dir="2700000" algn="tl" rotWithShape="0">
              <a:prstClr val="black">
                <a:alpha val="40000"/>
              </a:prstClr>
            </a:outerShdw>
          </a:effectLst>
        </p:spPr>
      </p:pic>
      <p:sp>
        <p:nvSpPr>
          <p:cNvPr id="9" name="Title 1">
            <a:extLst>
              <a:ext uri="{FF2B5EF4-FFF2-40B4-BE49-F238E27FC236}">
                <a16:creationId xmlns:a16="http://schemas.microsoft.com/office/drawing/2014/main" id="{36BAD622-81C2-D15F-86C1-218C3DB06E3B}"/>
              </a:ext>
            </a:extLst>
          </p:cNvPr>
          <p:cNvSpPr txBox="1">
            <a:spLocks/>
          </p:cNvSpPr>
          <p:nvPr/>
        </p:nvSpPr>
        <p:spPr bwMode="blackWhite">
          <a:xfrm>
            <a:off x="438857" y="235993"/>
            <a:ext cx="2592379"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sz="3200" dirty="0">
                <a:solidFill>
                  <a:schemeClr val="accent1">
                    <a:lumMod val="60000"/>
                    <a:lumOff val="40000"/>
                  </a:schemeClr>
                </a:solidFill>
              </a:rPr>
              <a:t>Future Plan</a:t>
            </a:r>
          </a:p>
        </p:txBody>
      </p:sp>
    </p:spTree>
    <p:extLst>
      <p:ext uri="{BB962C8B-B14F-4D97-AF65-F5344CB8AC3E}">
        <p14:creationId xmlns:p14="http://schemas.microsoft.com/office/powerpoint/2010/main" val="19475001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21</a:t>
            </a:fld>
            <a:endParaRPr lang="en-US"/>
          </a:p>
        </p:txBody>
      </p:sp>
      <p:sp>
        <p:nvSpPr>
          <p:cNvPr id="13" name="직사각형 12">
            <a:extLst>
              <a:ext uri="{FF2B5EF4-FFF2-40B4-BE49-F238E27FC236}">
                <a16:creationId xmlns:a16="http://schemas.microsoft.com/office/drawing/2014/main" id="{8F85E675-B2EC-81F9-94FF-94BADA97EAF5}"/>
              </a:ext>
            </a:extLst>
          </p:cNvPr>
          <p:cNvSpPr/>
          <p:nvPr/>
        </p:nvSpPr>
        <p:spPr>
          <a:xfrm>
            <a:off x="345440" y="4541520"/>
            <a:ext cx="2270760"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Subtitle 5">
            <a:extLst>
              <a:ext uri="{FF2B5EF4-FFF2-40B4-BE49-F238E27FC236}">
                <a16:creationId xmlns:a16="http://schemas.microsoft.com/office/drawing/2014/main" id="{BE283318-50BD-A82A-70C5-87EE7CF9D814}"/>
              </a:ext>
            </a:extLst>
          </p:cNvPr>
          <p:cNvSpPr txBox="1">
            <a:spLocks/>
          </p:cNvSpPr>
          <p:nvPr/>
        </p:nvSpPr>
        <p:spPr>
          <a:xfrm>
            <a:off x="438857" y="950011"/>
            <a:ext cx="3802943" cy="307777"/>
          </a:xfrm>
          <a:prstGeom prst="rect">
            <a:avLst/>
          </a:prstGeom>
          <a:noFill/>
        </p:spPr>
        <p:txBody>
          <a:bodyPr vert="horz" wrap="square" lIns="0" tIns="0" rIns="0" bIns="0" rtlCol="0" anchor="t" anchorCtr="0">
            <a:spAutoFit/>
          </a:bodyPr>
          <a:lstStyle>
            <a:lvl1pPr marL="0" indent="0" algn="l" defTabSz="685800" rtl="0" eaLnBrk="1" latinLnBrk="0" hangingPunct="1">
              <a:lnSpc>
                <a:spcPct val="100000"/>
              </a:lnSpc>
              <a:spcBef>
                <a:spcPts val="750"/>
              </a:spcBef>
              <a:buClr>
                <a:schemeClr val="accent2"/>
              </a:buClr>
              <a:buFont typeface="Arial" panose="020B0604020202020204" pitchFamily="34" charset="0"/>
              <a:buNone/>
              <a:defRPr sz="1650" b="1" i="0" kern="1200">
                <a:solidFill>
                  <a:schemeClr val="bg2"/>
                </a:solidFill>
                <a:latin typeface="Franklin Gothic Demi Cond" panose="020B0603020102020204" pitchFamily="34" charset="0"/>
                <a:ea typeface="+mn-ea"/>
                <a:cs typeface="+mn-cs"/>
              </a:defRPr>
            </a:lvl1pPr>
            <a:lvl2pPr marL="342900" indent="0" algn="ctr" defTabSz="685800" rtl="0" eaLnBrk="1" latinLnBrk="0" hangingPunct="1">
              <a:lnSpc>
                <a:spcPct val="100000"/>
              </a:lnSpc>
              <a:spcBef>
                <a:spcPts val="750"/>
              </a:spcBef>
              <a:buClr>
                <a:schemeClr val="accent2"/>
              </a:buClr>
              <a:buFont typeface="Arial" panose="020B0604020202020204" pitchFamily="34" charset="0"/>
              <a:buNone/>
              <a:defRPr sz="1425" kern="1200">
                <a:solidFill>
                  <a:schemeClr val="tx1">
                    <a:lumMod val="85000"/>
                    <a:lumOff val="15000"/>
                  </a:schemeClr>
                </a:solidFill>
                <a:latin typeface="Franklin Gothic Medium" panose="020B0603020102020204" pitchFamily="34" charset="0"/>
                <a:ea typeface="+mn-ea"/>
                <a:cs typeface="+mn-cs"/>
              </a:defRPr>
            </a:lvl2pPr>
            <a:lvl3pPr marL="685800" indent="0" algn="ctr" defTabSz="685800" rtl="0" eaLnBrk="1" latinLnBrk="0" hangingPunct="1">
              <a:lnSpc>
                <a:spcPct val="100000"/>
              </a:lnSpc>
              <a:spcBef>
                <a:spcPts val="750"/>
              </a:spcBef>
              <a:buClr>
                <a:schemeClr val="accent2"/>
              </a:buClr>
              <a:buFont typeface="Arial" panose="020B0604020202020204" pitchFamily="34" charset="0"/>
              <a:buNone/>
              <a:defRPr sz="1350" kern="1200">
                <a:solidFill>
                  <a:schemeClr val="tx1">
                    <a:lumMod val="85000"/>
                    <a:lumOff val="15000"/>
                  </a:schemeClr>
                </a:solidFill>
                <a:latin typeface="Franklin Gothic Medium" panose="020B0603020102020204" pitchFamily="34" charset="0"/>
                <a:ea typeface="+mn-ea"/>
                <a:cs typeface="+mn-cs"/>
              </a:defRPr>
            </a:lvl3pPr>
            <a:lvl4pPr marL="10287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4pPr>
            <a:lvl5pPr marL="13716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lumMod val="85000"/>
                    <a:lumOff val="15000"/>
                  </a:schemeClr>
                </a:solidFill>
                <a:latin typeface="Franklin Gothic Medium" panose="020B0603020102020204" pitchFamily="34" charset="0"/>
                <a:ea typeface="+mn-ea"/>
                <a:cs typeface="+mn-cs"/>
              </a:defRPr>
            </a:lvl5pPr>
            <a:lvl6pPr marL="17145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100000"/>
              </a:lnSpc>
              <a:spcBef>
                <a:spcPts val="750"/>
              </a:spcBef>
              <a:buClr>
                <a:schemeClr val="accent2"/>
              </a:buClr>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8pPr>
            <a:lvl9pPr marL="2743200" indent="0" algn="ctr" defTabSz="685800" rtl="0" eaLnBrk="1" latinLnBrk="0" hangingPunct="1">
              <a:lnSpc>
                <a:spcPct val="100000"/>
              </a:lnSpc>
              <a:spcBef>
                <a:spcPts val="750"/>
              </a:spcBef>
              <a:buClr>
                <a:schemeClr val="accent2"/>
              </a:buClr>
              <a:buFont typeface="Arial" panose="020B0604020202020204" pitchFamily="34" charset="0"/>
              <a:buNone/>
              <a:defRPr sz="1200" kern="1200" baseline="0">
                <a:solidFill>
                  <a:schemeClr val="tx1"/>
                </a:solidFill>
                <a:latin typeface="+mn-lt"/>
                <a:ea typeface="+mn-ea"/>
                <a:cs typeface="+mn-cs"/>
              </a:defRPr>
            </a:lvl9pPr>
          </a:lstStyle>
          <a:p>
            <a:r>
              <a:rPr lang="en-US" altLang="ko-KR" sz="2000" b="0" dirty="0">
                <a:solidFill>
                  <a:schemeClr val="accent1">
                    <a:lumMod val="50000"/>
                  </a:schemeClr>
                </a:solidFill>
                <a:latin typeface="Franklin Gothic Demi Cond"/>
              </a:rPr>
              <a:t>Robot (SW)</a:t>
            </a:r>
            <a:endParaRPr lang="ko-KR" altLang="en-US" sz="2000" b="0" dirty="0">
              <a:solidFill>
                <a:schemeClr val="accent1">
                  <a:lumMod val="50000"/>
                </a:schemeClr>
              </a:solidFill>
              <a:latin typeface="Franklin Gothic Demi Cond"/>
              <a:ea typeface="돋움"/>
            </a:endParaRPr>
          </a:p>
        </p:txBody>
      </p:sp>
      <p:sp>
        <p:nvSpPr>
          <p:cNvPr id="8" name="Title 1">
            <a:extLst>
              <a:ext uri="{FF2B5EF4-FFF2-40B4-BE49-F238E27FC236}">
                <a16:creationId xmlns:a16="http://schemas.microsoft.com/office/drawing/2014/main" id="{E6382CA9-741A-4E60-CE98-DD5CD7E43CFE}"/>
              </a:ext>
            </a:extLst>
          </p:cNvPr>
          <p:cNvSpPr txBox="1">
            <a:spLocks/>
          </p:cNvSpPr>
          <p:nvPr/>
        </p:nvSpPr>
        <p:spPr bwMode="blackWhite">
          <a:xfrm>
            <a:off x="438857" y="235993"/>
            <a:ext cx="2592379"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sz="3200" dirty="0">
                <a:solidFill>
                  <a:schemeClr val="accent1">
                    <a:lumMod val="60000"/>
                    <a:lumOff val="40000"/>
                  </a:schemeClr>
                </a:solidFill>
              </a:rPr>
              <a:t>Future Plan</a:t>
            </a:r>
          </a:p>
        </p:txBody>
      </p:sp>
      <p:pic>
        <p:nvPicPr>
          <p:cNvPr id="12" name="그림 11">
            <a:extLst>
              <a:ext uri="{FF2B5EF4-FFF2-40B4-BE49-F238E27FC236}">
                <a16:creationId xmlns:a16="http://schemas.microsoft.com/office/drawing/2014/main" id="{F09C7D0A-63AB-B541-A027-5C0C99AA069E}"/>
              </a:ext>
            </a:extLst>
          </p:cNvPr>
          <p:cNvPicPr>
            <a:picLocks noChangeAspect="1"/>
          </p:cNvPicPr>
          <p:nvPr/>
        </p:nvPicPr>
        <p:blipFill rotWithShape="1">
          <a:blip r:embed="rId2"/>
          <a:srcRect l="-1" r="229" b="565"/>
          <a:stretch/>
        </p:blipFill>
        <p:spPr>
          <a:xfrm>
            <a:off x="2095740" y="825731"/>
            <a:ext cx="5912182" cy="3992478"/>
          </a:xfrm>
          <a:prstGeom prst="roundRect">
            <a:avLst>
              <a:gd name="adj" fmla="val 0"/>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877263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36DB6B7-CBB0-A546-A9CD-0AF851B94594}"/>
              </a:ext>
            </a:extLst>
          </p:cNvPr>
          <p:cNvSpPr>
            <a:spLocks noGrp="1"/>
          </p:cNvSpPr>
          <p:nvPr>
            <p:ph type="sldNum" sz="quarter" idx="4"/>
          </p:nvPr>
        </p:nvSpPr>
        <p:spPr/>
        <p:txBody>
          <a:bodyPr/>
          <a:lstStyle/>
          <a:p>
            <a:fld id="{8A7A6979-0714-4377-B894-6BE4C2D6E202}" type="slidenum">
              <a:rPr lang="en-US" smtClean="0"/>
              <a:pPr/>
              <a:t>22</a:t>
            </a:fld>
            <a:endParaRPr lang="en-US"/>
          </a:p>
        </p:txBody>
      </p:sp>
      <p:sp>
        <p:nvSpPr>
          <p:cNvPr id="6" name="Title 1">
            <a:extLst>
              <a:ext uri="{FF2B5EF4-FFF2-40B4-BE49-F238E27FC236}">
                <a16:creationId xmlns:a16="http://schemas.microsoft.com/office/drawing/2014/main" id="{B789412B-9101-6A27-9A50-0939CF8DEDA8}"/>
              </a:ext>
            </a:extLst>
          </p:cNvPr>
          <p:cNvSpPr txBox="1">
            <a:spLocks/>
          </p:cNvSpPr>
          <p:nvPr/>
        </p:nvSpPr>
        <p:spPr bwMode="blackWhite">
          <a:xfrm>
            <a:off x="438857" y="235993"/>
            <a:ext cx="2592379"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sz="3200" dirty="0">
                <a:solidFill>
                  <a:schemeClr val="accent1">
                    <a:lumMod val="60000"/>
                    <a:lumOff val="40000"/>
                  </a:schemeClr>
                </a:solidFill>
              </a:rPr>
              <a:t>References</a:t>
            </a:r>
          </a:p>
        </p:txBody>
      </p:sp>
      <p:sp>
        <p:nvSpPr>
          <p:cNvPr id="2" name="TextBox 1">
            <a:extLst>
              <a:ext uri="{FF2B5EF4-FFF2-40B4-BE49-F238E27FC236}">
                <a16:creationId xmlns:a16="http://schemas.microsoft.com/office/drawing/2014/main" id="{CB08A67B-9A6F-FCAC-930B-3E78CAE2D64B}"/>
              </a:ext>
            </a:extLst>
          </p:cNvPr>
          <p:cNvSpPr txBox="1"/>
          <p:nvPr/>
        </p:nvSpPr>
        <p:spPr>
          <a:xfrm>
            <a:off x="438857" y="918972"/>
            <a:ext cx="7941619" cy="3539430"/>
          </a:xfrm>
          <a:prstGeom prst="rect">
            <a:avLst/>
          </a:prstGeom>
          <a:noFill/>
        </p:spPr>
        <p:txBody>
          <a:bodyPr wrap="square" rtlCol="0">
            <a:spAutoFit/>
          </a:bodyPr>
          <a:lstStyle/>
          <a:p>
            <a:r>
              <a:rPr lang="en-US" altLang="ko-KR" sz="700" dirty="0">
                <a:solidFill>
                  <a:schemeClr val="bg1">
                    <a:lumMod val="95000"/>
                    <a:lumOff val="5000"/>
                  </a:schemeClr>
                </a:solidFill>
              </a:rPr>
              <a:t>[1] H. Regan. "World will have 710M tons of plastic pollution by 2040 despite efforts to cut waste, study says." CNN.com.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{https://www.cnn.com/2020/07/23/world/plastic-pollution-2040-study-intl-hnk/index.html} (accessed Sept. 27, 2022). </a:t>
            </a:r>
          </a:p>
          <a:p>
            <a:r>
              <a:rPr lang="en-US" altLang="ko-KR" sz="700" dirty="0">
                <a:solidFill>
                  <a:schemeClr val="bg1">
                    <a:lumMod val="95000"/>
                    <a:lumOff val="5000"/>
                  </a:schemeClr>
                </a:solidFill>
              </a:rPr>
              <a:t>[2] P. HOARE, "Broken glass proving the scourge of Cork's beaches," Irish Examiner, Aug. 2021. Accessed: Sept. 26, 2022. [Online]. Available: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{https://www.irishexaminer.com/news/munster/arid-40353995.html}</a:t>
            </a:r>
          </a:p>
          <a:p>
            <a:r>
              <a:rPr lang="en-US" altLang="ko-KR" sz="700" dirty="0">
                <a:solidFill>
                  <a:schemeClr val="bg1">
                    <a:lumMod val="95000"/>
                    <a:lumOff val="5000"/>
                  </a:schemeClr>
                </a:solidFill>
              </a:rPr>
              <a:t>[3] A. </a:t>
            </a:r>
            <a:r>
              <a:rPr lang="en-US" altLang="ko-KR" sz="700" dirty="0" err="1">
                <a:solidFill>
                  <a:schemeClr val="bg1">
                    <a:lumMod val="95000"/>
                    <a:lumOff val="5000"/>
                  </a:schemeClr>
                </a:solidFill>
              </a:rPr>
              <a:t>PaulKrelling</a:t>
            </a:r>
            <a:r>
              <a:rPr lang="en-US" altLang="ko-KR" sz="700" dirty="0">
                <a:solidFill>
                  <a:schemeClr val="bg1">
                    <a:lumMod val="95000"/>
                    <a:lumOff val="5000"/>
                  </a:schemeClr>
                </a:solidFill>
              </a:rPr>
              <a:t>, A. Thomas, and A. </a:t>
            </a:r>
            <a:r>
              <a:rPr lang="en-US" altLang="ko-KR" sz="700" dirty="0" err="1">
                <a:solidFill>
                  <a:schemeClr val="bg1">
                    <a:lumMod val="95000"/>
                    <a:lumOff val="5000"/>
                  </a:schemeClr>
                </a:solidFill>
              </a:rPr>
              <a:t>Turra</a:t>
            </a:r>
            <a:r>
              <a:rPr lang="en-US" altLang="ko-KR" sz="700" dirty="0">
                <a:solidFill>
                  <a:schemeClr val="bg1">
                    <a:lumMod val="95000"/>
                    <a:lumOff val="5000"/>
                  </a:schemeClr>
                </a:solidFill>
              </a:rPr>
              <a:t>, “Differences in perception and reaction of tourist groups to beach marine debris that can influence a loss of tourism revenue in coastal areas,” Marine Policy, vol. 85, pp. 87-99, Nov. 2017, </a:t>
            </a:r>
            <a:r>
              <a:rPr lang="en-US" altLang="ko-KR" sz="700" dirty="0" err="1">
                <a:solidFill>
                  <a:schemeClr val="bg1">
                    <a:lumMod val="95000"/>
                    <a:lumOff val="5000"/>
                  </a:schemeClr>
                </a:solidFill>
              </a:rPr>
              <a:t>doi</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{https://doi.org/10.1016/j.marpol.2017.08.021}</a:t>
            </a:r>
          </a:p>
          <a:p>
            <a:r>
              <a:rPr lang="en-US" altLang="ko-KR" sz="700" dirty="0">
                <a:solidFill>
                  <a:schemeClr val="bg1">
                    <a:lumMod val="95000"/>
                    <a:lumOff val="5000"/>
                  </a:schemeClr>
                </a:solidFill>
              </a:rPr>
              <a:t>[4] P. </a:t>
            </a:r>
            <a:r>
              <a:rPr lang="en-US" altLang="ko-KR" sz="700" dirty="0" err="1">
                <a:solidFill>
                  <a:schemeClr val="bg1">
                    <a:lumMod val="95000"/>
                    <a:lumOff val="5000"/>
                  </a:schemeClr>
                </a:solidFill>
              </a:rPr>
              <a:t>Mebly</a:t>
            </a:r>
            <a:r>
              <a:rPr lang="en-US" altLang="ko-KR" sz="700" dirty="0">
                <a:solidFill>
                  <a:schemeClr val="bg1">
                    <a:lumMod val="95000"/>
                    <a:lumOff val="5000"/>
                  </a:schemeClr>
                </a:solidFill>
              </a:rPr>
              <a:t> and T. </a:t>
            </a:r>
            <a:r>
              <a:rPr lang="en-US" altLang="ko-KR" sz="700" dirty="0" err="1">
                <a:solidFill>
                  <a:schemeClr val="bg1">
                    <a:lumMod val="95000"/>
                    <a:lumOff val="5000"/>
                  </a:schemeClr>
                </a:solidFill>
              </a:rPr>
              <a:t>Cathcart</a:t>
            </a:r>
            <a:r>
              <a:rPr lang="en-US" altLang="ko-KR" sz="700" dirty="0">
                <a:solidFill>
                  <a:schemeClr val="bg1">
                    <a:lumMod val="95000"/>
                    <a:lumOff val="5000"/>
                  </a:schemeClr>
                </a:solidFill>
              </a:rPr>
              <a:t>, “Experimental Beach Landscape 12 Year Study Results,” Amer. Soc. of Landscape Architects, New York, United States of America, 2007. [Online]. Available: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{https://citeseerx.ist.psu.edu/viewdoc/download?doi=10.1.1.553.8469&amp;rep=rep1&amp;type=pdf} </a:t>
            </a:r>
          </a:p>
          <a:p>
            <a:r>
              <a:rPr lang="en-US" altLang="ko-KR" sz="700" dirty="0">
                <a:solidFill>
                  <a:schemeClr val="bg1">
                    <a:lumMod val="95000"/>
                    <a:lumOff val="5000"/>
                  </a:schemeClr>
                </a:solidFill>
              </a:rPr>
              <a:t>[5] H. Barber \&amp; Sons, Inc. "BEACH CLEANING MACHINES." BARBER.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{https://www.hbarber.com/beach-cleaning-machines} (accessed Sep. 27, 2022). </a:t>
            </a:r>
          </a:p>
          <a:p>
            <a:r>
              <a:rPr lang="en-US" altLang="ko-KR" sz="700" dirty="0">
                <a:solidFill>
                  <a:schemeClr val="bg1">
                    <a:lumMod val="95000"/>
                    <a:lumOff val="5000"/>
                  </a:schemeClr>
                </a:solidFill>
              </a:rPr>
              <a:t>[6] SCAM. "Beach Cleaners." SCAM.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{http://www.beach-cleaning-machine.com/products} (accessed Sep. 27, 2022). </a:t>
            </a:r>
          </a:p>
          <a:p>
            <a:r>
              <a:rPr lang="en-US" altLang="ko-KR" sz="700" dirty="0">
                <a:solidFill>
                  <a:schemeClr val="bg1">
                    <a:lumMod val="95000"/>
                    <a:lumOff val="5000"/>
                  </a:schemeClr>
                </a:solidFill>
              </a:rPr>
              <a:t>[7] 4OCEAN. "4ocean x </a:t>
            </a:r>
            <a:r>
              <a:rPr lang="en-US" altLang="ko-KR" sz="700" dirty="0" err="1">
                <a:solidFill>
                  <a:schemeClr val="bg1">
                    <a:lumMod val="95000"/>
                    <a:lumOff val="5000"/>
                  </a:schemeClr>
                </a:solidFill>
              </a:rPr>
              <a:t>Poralu</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BeBot</a:t>
            </a:r>
            <a:r>
              <a:rPr lang="en-US" altLang="ko-KR" sz="700" dirty="0">
                <a:solidFill>
                  <a:schemeClr val="bg1">
                    <a:lumMod val="95000"/>
                    <a:lumOff val="5000"/>
                  </a:schemeClr>
                </a:solidFill>
              </a:rPr>
              <a:t>." 4OCEAN.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{https://www.4ocean.com/pages/4ocean-x-poralu-bebot} (accessed Sep. 22, 2022). </a:t>
            </a:r>
          </a:p>
          <a:p>
            <a:r>
              <a:rPr lang="en-US" altLang="ko-KR" sz="700" dirty="0">
                <a:solidFill>
                  <a:schemeClr val="bg1">
                    <a:lumMod val="95000"/>
                    <a:lumOff val="5000"/>
                  </a:schemeClr>
                </a:solidFill>
              </a:rPr>
              <a:t>[8] V. </a:t>
            </a:r>
            <a:r>
              <a:rPr lang="en-US" altLang="ko-KR" sz="700" dirty="0" err="1">
                <a:solidFill>
                  <a:schemeClr val="bg1">
                    <a:lumMod val="95000"/>
                    <a:lumOff val="5000"/>
                  </a:schemeClr>
                </a:solidFill>
              </a:rPr>
              <a:t>Dhoe</a:t>
            </a:r>
            <a:r>
              <a:rPr lang="en-US" altLang="ko-KR" sz="700" dirty="0">
                <a:solidFill>
                  <a:schemeClr val="bg1">
                    <a:lumMod val="95000"/>
                    <a:lumOff val="5000"/>
                  </a:schemeClr>
                </a:solidFill>
              </a:rPr>
              <a:t>, O. Doke, A. </a:t>
            </a:r>
            <a:r>
              <a:rPr lang="en-US" altLang="ko-KR" sz="700" dirty="0" err="1">
                <a:solidFill>
                  <a:schemeClr val="bg1">
                    <a:lumMod val="95000"/>
                    <a:lumOff val="5000"/>
                  </a:schemeClr>
                </a:solidFill>
              </a:rPr>
              <a:t>Kakade</a:t>
            </a:r>
            <a:r>
              <a:rPr lang="en-US" altLang="ko-KR" sz="700" dirty="0">
                <a:solidFill>
                  <a:schemeClr val="bg1">
                    <a:lumMod val="95000"/>
                    <a:lumOff val="5000"/>
                  </a:schemeClr>
                </a:solidFill>
              </a:rPr>
              <a:t>, S. </a:t>
            </a:r>
            <a:r>
              <a:rPr lang="en-US" altLang="ko-KR" sz="700" dirty="0" err="1">
                <a:solidFill>
                  <a:schemeClr val="bg1">
                    <a:lumMod val="95000"/>
                    <a:lumOff val="5000"/>
                  </a:schemeClr>
                </a:solidFill>
              </a:rPr>
              <a:t>Teradale</a:t>
            </a:r>
            <a:r>
              <a:rPr lang="en-US" altLang="ko-KR" sz="700" dirty="0">
                <a:solidFill>
                  <a:schemeClr val="bg1">
                    <a:lumMod val="95000"/>
                    <a:lumOff val="5000"/>
                  </a:schemeClr>
                </a:solidFill>
              </a:rPr>
              <a:t>, and R. Patil, "DESIGN AND FABRICATION OF BEACH CLEANING MACHINE," \</a:t>
            </a:r>
            <a:r>
              <a:rPr lang="en-US" altLang="ko-KR" sz="700" dirty="0" err="1">
                <a:solidFill>
                  <a:schemeClr val="bg1">
                    <a:lumMod val="95000"/>
                    <a:lumOff val="5000"/>
                  </a:schemeClr>
                </a:solidFill>
              </a:rPr>
              <a:t>emph</a:t>
            </a:r>
            <a:r>
              <a:rPr lang="en-US" altLang="ko-KR" sz="700" dirty="0">
                <a:solidFill>
                  <a:schemeClr val="bg1">
                    <a:lumMod val="95000"/>
                    <a:lumOff val="5000"/>
                  </a:schemeClr>
                </a:solidFill>
              </a:rPr>
              <a:t>{Int. Res. J. of Eng. and Technol. (IRJET)}, vol. 6, no. 4, pp. 796-800, Apr. 2019. [Online]. Available: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{https://www.irjet.net/archives/V6/i4/IRJET-V6I4175.pdf}</a:t>
            </a:r>
          </a:p>
          <a:p>
            <a:r>
              <a:rPr lang="en-US" altLang="ko-KR" sz="700" dirty="0">
                <a:solidFill>
                  <a:schemeClr val="bg1">
                    <a:lumMod val="95000"/>
                    <a:lumOff val="5000"/>
                  </a:schemeClr>
                </a:solidFill>
              </a:rPr>
              <a:t>[9] C. </a:t>
            </a:r>
            <a:r>
              <a:rPr lang="en-US" altLang="ko-KR" sz="700" dirty="0" err="1">
                <a:solidFill>
                  <a:schemeClr val="bg1">
                    <a:lumMod val="95000"/>
                    <a:lumOff val="5000"/>
                  </a:schemeClr>
                </a:solidFill>
              </a:rPr>
              <a:t>Balasuthagar</a:t>
            </a:r>
            <a:r>
              <a:rPr lang="en-US" altLang="ko-KR" sz="700" dirty="0">
                <a:solidFill>
                  <a:schemeClr val="bg1">
                    <a:lumMod val="95000"/>
                    <a:lumOff val="5000"/>
                  </a:schemeClr>
                </a:solidFill>
              </a:rPr>
              <a:t>, D. Shanmugam, and K. </a:t>
            </a:r>
            <a:r>
              <a:rPr lang="en-US" altLang="ko-KR" sz="700" dirty="0" err="1">
                <a:solidFill>
                  <a:schemeClr val="bg1">
                    <a:lumMod val="95000"/>
                    <a:lumOff val="5000"/>
                  </a:schemeClr>
                </a:solidFill>
              </a:rPr>
              <a:t>Veshwaran</a:t>
            </a:r>
            <a:r>
              <a:rPr lang="en-US" altLang="ko-KR" sz="700" dirty="0">
                <a:solidFill>
                  <a:schemeClr val="bg1">
                    <a:lumMod val="95000"/>
                    <a:lumOff val="5000"/>
                  </a:schemeClr>
                </a:solidFill>
              </a:rPr>
              <a:t>, "Design and fabrication of beach cleaning machine," in \</a:t>
            </a:r>
            <a:r>
              <a:rPr lang="en-US" altLang="ko-KR" sz="700" dirty="0" err="1">
                <a:solidFill>
                  <a:schemeClr val="bg1">
                    <a:lumMod val="95000"/>
                    <a:lumOff val="5000"/>
                  </a:schemeClr>
                </a:solidFill>
              </a:rPr>
              <a:t>emph</a:t>
            </a:r>
            <a:r>
              <a:rPr lang="en-US" altLang="ko-KR" sz="700" dirty="0">
                <a:solidFill>
                  <a:schemeClr val="bg1">
                    <a:lumMod val="95000"/>
                    <a:lumOff val="5000"/>
                  </a:schemeClr>
                </a:solidFill>
              </a:rPr>
              <a:t>{3rd Int. Conf. on Advances in Mech. Eng. (ICAME 2020)}, in Design, in IOP Conf. Series: Mater. Sci. and Eng., vol. 912, 2020, pp. 1-5, </a:t>
            </a:r>
            <a:r>
              <a:rPr lang="en-US" altLang="ko-KR" sz="700" dirty="0" err="1">
                <a:solidFill>
                  <a:schemeClr val="bg1">
                    <a:lumMod val="95000"/>
                    <a:lumOff val="5000"/>
                  </a:schemeClr>
                </a:solidFill>
              </a:rPr>
              <a:t>doi</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{10.1088/1757-899X/912/2/022048}. </a:t>
            </a:r>
          </a:p>
          <a:p>
            <a:r>
              <a:rPr lang="en-US" altLang="ko-KR" sz="700" dirty="0">
                <a:solidFill>
                  <a:schemeClr val="bg1">
                    <a:lumMod val="95000"/>
                    <a:lumOff val="5000"/>
                  </a:schemeClr>
                </a:solidFill>
              </a:rPr>
              <a:t>[10] S. </a:t>
            </a:r>
            <a:r>
              <a:rPr lang="en-US" altLang="ko-KR" sz="700" dirty="0" err="1">
                <a:solidFill>
                  <a:schemeClr val="bg1">
                    <a:lumMod val="95000"/>
                    <a:lumOff val="5000"/>
                  </a:schemeClr>
                </a:solidFill>
              </a:rPr>
              <a:t>Watanasophon</a:t>
            </a:r>
            <a:r>
              <a:rPr lang="en-US" altLang="ko-KR" sz="700" dirty="0">
                <a:solidFill>
                  <a:schemeClr val="bg1">
                    <a:lumMod val="95000"/>
                    <a:lumOff val="5000"/>
                  </a:schemeClr>
                </a:solidFill>
              </a:rPr>
              <a:t> and S. </a:t>
            </a:r>
            <a:r>
              <a:rPr lang="en-US" altLang="ko-KR" sz="700" dirty="0" err="1">
                <a:solidFill>
                  <a:schemeClr val="bg1">
                    <a:lumMod val="95000"/>
                    <a:lumOff val="5000"/>
                  </a:schemeClr>
                </a:solidFill>
              </a:rPr>
              <a:t>Ouitrakul</a:t>
            </a:r>
            <a:r>
              <a:rPr lang="en-US" altLang="ko-KR" sz="700" dirty="0">
                <a:solidFill>
                  <a:schemeClr val="bg1">
                    <a:lumMod val="95000"/>
                    <a:lumOff val="5000"/>
                  </a:schemeClr>
                </a:solidFill>
              </a:rPr>
              <a:t>, "Garbage Collection Robot on the Beach using Wireless Communications," in \</a:t>
            </a:r>
            <a:r>
              <a:rPr lang="en-US" altLang="ko-KR" sz="700" dirty="0" err="1">
                <a:solidFill>
                  <a:schemeClr val="bg1">
                    <a:lumMod val="95000"/>
                    <a:lumOff val="5000"/>
                  </a:schemeClr>
                </a:solidFill>
              </a:rPr>
              <a:t>emph</a:t>
            </a:r>
            <a:r>
              <a:rPr lang="en-US" altLang="ko-KR" sz="700" dirty="0">
                <a:solidFill>
                  <a:schemeClr val="bg1">
                    <a:lumMod val="95000"/>
                    <a:lumOff val="5000"/>
                  </a:schemeClr>
                </a:solidFill>
              </a:rPr>
              <a:t>{2014 3rd Int. Conf. on Inform., Environ., Energy and Appl. (IEEA).}, Singapore, 2014, pp. 92-96, </a:t>
            </a:r>
            <a:r>
              <a:rPr lang="en-US" altLang="ko-KR" sz="700" dirty="0" err="1">
                <a:solidFill>
                  <a:schemeClr val="bg1">
                    <a:lumMod val="95000"/>
                    <a:lumOff val="5000"/>
                  </a:schemeClr>
                </a:solidFill>
              </a:rPr>
              <a:t>doi</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{10.7763/IPCBEE. 2014. V66. 19}. </a:t>
            </a:r>
          </a:p>
          <a:p>
            <a:r>
              <a:rPr lang="en-US" altLang="ko-KR" sz="700" dirty="0">
                <a:solidFill>
                  <a:schemeClr val="bg1">
                    <a:lumMod val="95000"/>
                    <a:lumOff val="5000"/>
                  </a:schemeClr>
                </a:solidFill>
              </a:rPr>
              <a:t>[11] N. </a:t>
            </a:r>
            <a:r>
              <a:rPr lang="en-US" altLang="ko-KR" sz="700" dirty="0" err="1">
                <a:solidFill>
                  <a:schemeClr val="bg1">
                    <a:lumMod val="95000"/>
                    <a:lumOff val="5000"/>
                  </a:schemeClr>
                </a:solidFill>
              </a:rPr>
              <a:t>Bano</a:t>
            </a:r>
            <a:r>
              <a:rPr lang="en-US" altLang="ko-KR" sz="700" dirty="0">
                <a:solidFill>
                  <a:schemeClr val="bg1">
                    <a:lumMod val="95000"/>
                    <a:lumOff val="5000"/>
                  </a:schemeClr>
                </a:solidFill>
              </a:rPr>
              <a:t> et al., "Radio Controlled Beach Cleaning Bot," \</a:t>
            </a:r>
            <a:r>
              <a:rPr lang="en-US" altLang="ko-KR" sz="700" dirty="0" err="1">
                <a:solidFill>
                  <a:schemeClr val="bg1">
                    <a:lumMod val="95000"/>
                    <a:lumOff val="5000"/>
                  </a:schemeClr>
                </a:solidFill>
              </a:rPr>
              <a:t>emph</a:t>
            </a:r>
            <a:r>
              <a:rPr lang="en-US" altLang="ko-KR" sz="700" dirty="0">
                <a:solidFill>
                  <a:schemeClr val="bg1">
                    <a:lumMod val="95000"/>
                    <a:lumOff val="5000"/>
                  </a:schemeClr>
                </a:solidFill>
              </a:rPr>
              <a:t>{2019 IEEE 6th Int. Conf. on Eng. Technologies and Applied Sci. (ICETAS).}, 2019, pp. 1-6, </a:t>
            </a:r>
            <a:r>
              <a:rPr lang="en-US" altLang="ko-KR" sz="700" dirty="0" err="1">
                <a:solidFill>
                  <a:schemeClr val="bg1">
                    <a:lumMod val="95000"/>
                    <a:lumOff val="5000"/>
                  </a:schemeClr>
                </a:solidFill>
              </a:rPr>
              <a:t>doi</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{10.1109/ICETAS48360.2019.9117269}.</a:t>
            </a:r>
          </a:p>
          <a:p>
            <a:r>
              <a:rPr lang="en-US" altLang="ko-KR" sz="700" dirty="0">
                <a:solidFill>
                  <a:schemeClr val="bg1">
                    <a:lumMod val="95000"/>
                    <a:lumOff val="5000"/>
                  </a:schemeClr>
                </a:solidFill>
              </a:rPr>
              <a:t>[12] J. </a:t>
            </a:r>
            <a:r>
              <a:rPr lang="en-US" altLang="ko-KR" sz="700" dirty="0" err="1">
                <a:solidFill>
                  <a:schemeClr val="bg1">
                    <a:lumMod val="95000"/>
                    <a:lumOff val="5000"/>
                  </a:schemeClr>
                </a:solidFill>
              </a:rPr>
              <a:t>Shelke</a:t>
            </a:r>
            <a:r>
              <a:rPr lang="en-US" altLang="ko-KR" sz="700" dirty="0">
                <a:solidFill>
                  <a:schemeClr val="bg1">
                    <a:lumMod val="95000"/>
                    <a:lumOff val="5000"/>
                  </a:schemeClr>
                </a:solidFill>
              </a:rPr>
              <a:t>, B. </a:t>
            </a:r>
            <a:r>
              <a:rPr lang="en-US" altLang="ko-KR" sz="700" dirty="0" err="1">
                <a:solidFill>
                  <a:schemeClr val="bg1">
                    <a:lumMod val="95000"/>
                    <a:lumOff val="5000"/>
                  </a:schemeClr>
                </a:solidFill>
              </a:rPr>
              <a:t>Bhakare</a:t>
            </a:r>
            <a:r>
              <a:rPr lang="en-US" altLang="ko-KR" sz="700" dirty="0">
                <a:solidFill>
                  <a:schemeClr val="bg1">
                    <a:lumMod val="95000"/>
                    <a:lumOff val="5000"/>
                  </a:schemeClr>
                </a:solidFill>
              </a:rPr>
              <a:t>, K. Lute, A. </a:t>
            </a:r>
            <a:r>
              <a:rPr lang="en-US" altLang="ko-KR" sz="700" dirty="0" err="1">
                <a:solidFill>
                  <a:schemeClr val="bg1">
                    <a:lumMod val="95000"/>
                    <a:lumOff val="5000"/>
                  </a:schemeClr>
                </a:solidFill>
              </a:rPr>
              <a:t>Pateshwari</a:t>
            </a:r>
            <a:r>
              <a:rPr lang="en-US" altLang="ko-KR" sz="700" dirty="0">
                <a:solidFill>
                  <a:schemeClr val="bg1">
                    <a:lumMod val="95000"/>
                    <a:lumOff val="5000"/>
                  </a:schemeClr>
                </a:solidFill>
              </a:rPr>
              <a:t>, and H. </a:t>
            </a:r>
            <a:r>
              <a:rPr lang="en-US" altLang="ko-KR" sz="700" dirty="0" err="1">
                <a:solidFill>
                  <a:schemeClr val="bg1">
                    <a:lumMod val="95000"/>
                    <a:lumOff val="5000"/>
                  </a:schemeClr>
                </a:solidFill>
              </a:rPr>
              <a:t>Khodiyar</a:t>
            </a:r>
            <a:r>
              <a:rPr lang="en-US" altLang="ko-KR" sz="700" dirty="0">
                <a:solidFill>
                  <a:schemeClr val="bg1">
                    <a:lumMod val="95000"/>
                    <a:lumOff val="5000"/>
                  </a:schemeClr>
                </a:solidFill>
              </a:rPr>
              <a:t>, "BEACH CLEANING SYSTEM \&amp; SURFACE CLEANING SYSTEM," \</a:t>
            </a:r>
            <a:r>
              <a:rPr lang="en-US" altLang="ko-KR" sz="700" dirty="0" err="1">
                <a:solidFill>
                  <a:schemeClr val="bg1">
                    <a:lumMod val="95000"/>
                    <a:lumOff val="5000"/>
                  </a:schemeClr>
                </a:solidFill>
              </a:rPr>
              <a:t>emph</a:t>
            </a:r>
            <a:r>
              <a:rPr lang="en-US" altLang="ko-KR" sz="700" dirty="0">
                <a:solidFill>
                  <a:schemeClr val="bg1">
                    <a:lumMod val="95000"/>
                    <a:lumOff val="5000"/>
                  </a:schemeClr>
                </a:solidFill>
              </a:rPr>
              <a:t>{Int. Res. J. of Modernization in Eng. Technol. and Sci. (IRJMETS)}, vol. 2, no. 6, pp. 103-108, June. 2020. [Online]. Available: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{https://www.irjmets.com/uploadedfiles/paper/volume2/issue_6_june_2020/1458/1628083036.pdf} % Periodicals Online</a:t>
            </a:r>
          </a:p>
          <a:p>
            <a:r>
              <a:rPr lang="en-US" altLang="ko-KR" sz="700" dirty="0">
                <a:solidFill>
                  <a:schemeClr val="bg1">
                    <a:lumMod val="95000"/>
                    <a:lumOff val="5000"/>
                  </a:schemeClr>
                </a:solidFill>
              </a:rPr>
              <a:t>[13] O. </a:t>
            </a:r>
            <a:r>
              <a:rPr lang="en-US" altLang="ko-KR" sz="700" dirty="0" err="1">
                <a:solidFill>
                  <a:schemeClr val="bg1">
                    <a:lumMod val="95000"/>
                    <a:lumOff val="5000"/>
                  </a:schemeClr>
                </a:solidFill>
              </a:rPr>
              <a:t>Cieza</a:t>
            </a:r>
            <a:r>
              <a:rPr lang="en-US" altLang="ko-KR" sz="700" dirty="0">
                <a:solidFill>
                  <a:schemeClr val="bg1">
                    <a:lumMod val="95000"/>
                    <a:lumOff val="5000"/>
                  </a:schemeClr>
                </a:solidFill>
              </a:rPr>
              <a:t>, C. Ugarte, E. Gutiérrez, J. García, and </a:t>
            </a:r>
            <a:r>
              <a:rPr lang="en-US" altLang="ko-KR" sz="700" dirty="0" err="1">
                <a:solidFill>
                  <a:schemeClr val="bg1">
                    <a:lumMod val="95000"/>
                    <a:lumOff val="5000"/>
                  </a:schemeClr>
                </a:solidFill>
              </a:rPr>
              <a:t>J.Tafur</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Prometeo</a:t>
            </a:r>
            <a:r>
              <a:rPr lang="en-US" altLang="ko-KR" sz="700" dirty="0">
                <a:solidFill>
                  <a:schemeClr val="bg1">
                    <a:lumMod val="95000"/>
                    <a:lumOff val="5000"/>
                  </a:schemeClr>
                </a:solidFill>
              </a:rPr>
              <a:t>: Beach Cleaner Robot" Sistema </a:t>
            </a:r>
            <a:r>
              <a:rPr lang="en-US" altLang="ko-KR" sz="700" dirty="0" err="1">
                <a:solidFill>
                  <a:schemeClr val="bg1">
                    <a:lumMod val="95000"/>
                    <a:lumOff val="5000"/>
                  </a:schemeClr>
                </a:solidFill>
              </a:rPr>
              <a:t>Olimpo</a:t>
            </a:r>
            <a:r>
              <a:rPr lang="en-US" altLang="ko-KR" sz="700" dirty="0">
                <a:solidFill>
                  <a:schemeClr val="bg1">
                    <a:lumMod val="95000"/>
                    <a:lumOff val="5000"/>
                  </a:schemeClr>
                </a:solidFill>
              </a:rPr>
              <a:t>. [Online]. Available: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{http://www.sistemaolimpo.org/midias/uploads/d7abd08b1e341fcd029c5ca0e3ca2218.pdf} </a:t>
            </a:r>
          </a:p>
          <a:p>
            <a:r>
              <a:rPr lang="en-US" altLang="ko-KR" sz="700" dirty="0">
                <a:solidFill>
                  <a:schemeClr val="bg1">
                    <a:lumMod val="95000"/>
                    <a:lumOff val="5000"/>
                  </a:schemeClr>
                </a:solidFill>
              </a:rPr>
              <a:t>[14] R. G. </a:t>
            </a:r>
            <a:r>
              <a:rPr lang="en-US" altLang="ko-KR" sz="700" dirty="0" err="1">
                <a:solidFill>
                  <a:schemeClr val="bg1">
                    <a:lumMod val="95000"/>
                    <a:lumOff val="5000"/>
                  </a:schemeClr>
                </a:solidFill>
              </a:rPr>
              <a:t>Apaza</a:t>
            </a:r>
            <a:r>
              <a:rPr lang="en-US" altLang="ko-KR" sz="700" dirty="0">
                <a:solidFill>
                  <a:schemeClr val="bg1">
                    <a:lumMod val="95000"/>
                    <a:lumOff val="5000"/>
                  </a:schemeClr>
                </a:solidFill>
              </a:rPr>
              <a:t>, E. G. Linares, E. A. Soto Mendoza, E. D. </a:t>
            </a:r>
            <a:r>
              <a:rPr lang="en-US" altLang="ko-KR" sz="700" dirty="0" err="1">
                <a:solidFill>
                  <a:schemeClr val="bg1">
                    <a:lumMod val="95000"/>
                    <a:lumOff val="5000"/>
                  </a:schemeClr>
                </a:solidFill>
              </a:rPr>
              <a:t>Supo</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Colquehuanca</a:t>
            </a:r>
            <a:r>
              <a:rPr lang="en-US" altLang="ko-KR" sz="700" dirty="0">
                <a:solidFill>
                  <a:schemeClr val="bg1">
                    <a:lumMod val="95000"/>
                    <a:lumOff val="5000"/>
                  </a:schemeClr>
                </a:solidFill>
              </a:rPr>
              <a:t>. (2013). HS-</a:t>
            </a:r>
            <a:r>
              <a:rPr lang="en-US" altLang="ko-KR" sz="700" dirty="0" err="1">
                <a:solidFill>
                  <a:schemeClr val="bg1">
                    <a:lumMod val="95000"/>
                    <a:lumOff val="5000"/>
                  </a:schemeClr>
                </a:solidFill>
              </a:rPr>
              <a:t>GreenFist</a:t>
            </a:r>
            <a:r>
              <a:rPr lang="en-US" altLang="ko-KR" sz="700" dirty="0">
                <a:solidFill>
                  <a:schemeClr val="bg1">
                    <a:lumMod val="95000"/>
                    <a:lumOff val="5000"/>
                  </a:schemeClr>
                </a:solidFill>
              </a:rPr>
              <a:t>: Beach Cleaner </a:t>
            </a:r>
            <a:r>
              <a:rPr lang="en-US" altLang="ko-KR" sz="700" dirty="0" err="1">
                <a:solidFill>
                  <a:schemeClr val="bg1">
                    <a:lumMod val="95000"/>
                    <a:lumOff val="5000"/>
                  </a:schemeClr>
                </a:solidFill>
              </a:rPr>
              <a:t>RobotTeam</a:t>
            </a:r>
            <a:r>
              <a:rPr lang="en-US" altLang="ko-KR" sz="700" dirty="0">
                <a:solidFill>
                  <a:schemeClr val="bg1">
                    <a:lumMod val="95000"/>
                    <a:lumOff val="5000"/>
                  </a:schemeClr>
                </a:solidFill>
              </a:rPr>
              <a:t> Description Paper. LARC 2013. IEEE Open Category. [Online]. Available: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{http://www.natalnet.br/lars2013/LARC/Artigo18.pdf}</a:t>
            </a:r>
          </a:p>
          <a:p>
            <a:r>
              <a:rPr lang="en-US" altLang="ko-KR" sz="700" dirty="0">
                <a:solidFill>
                  <a:schemeClr val="bg1">
                    <a:lumMod val="95000"/>
                    <a:lumOff val="5000"/>
                  </a:schemeClr>
                </a:solidFill>
              </a:rPr>
              <a:t>[15] F. S. da </a:t>
            </a:r>
            <a:r>
              <a:rPr lang="en-US" altLang="ko-KR" sz="700" dirty="0" err="1">
                <a:solidFill>
                  <a:schemeClr val="bg1">
                    <a:lumMod val="95000"/>
                    <a:lumOff val="5000"/>
                  </a:schemeClr>
                </a:solidFill>
              </a:rPr>
              <a:t>Roza</a:t>
            </a:r>
            <a:r>
              <a:rPr lang="en-US" altLang="ko-KR" sz="700" dirty="0">
                <a:solidFill>
                  <a:schemeClr val="bg1">
                    <a:lumMod val="95000"/>
                    <a:lumOff val="5000"/>
                  </a:schemeClr>
                </a:solidFill>
              </a:rPr>
              <a:t>, V. G. da Silva, P. J. Pereira, and D. W. </a:t>
            </a:r>
            <a:r>
              <a:rPr lang="en-US" altLang="ko-KR" sz="700" dirty="0" err="1">
                <a:solidFill>
                  <a:schemeClr val="bg1">
                    <a:lumMod val="95000"/>
                    <a:lumOff val="5000"/>
                  </a:schemeClr>
                </a:solidFill>
              </a:rPr>
              <a:t>Bertol</a:t>
            </a:r>
            <a:r>
              <a:rPr lang="en-US" altLang="ko-KR" sz="700" dirty="0">
                <a:solidFill>
                  <a:schemeClr val="bg1">
                    <a:lumMod val="95000"/>
                    <a:lumOff val="5000"/>
                  </a:schemeClr>
                </a:solidFill>
              </a:rPr>
              <a:t>, "Modular robot used as a beach cleaner," (in Spanish), \</a:t>
            </a:r>
            <a:r>
              <a:rPr lang="en-US" altLang="ko-KR" sz="700" dirty="0" err="1">
                <a:solidFill>
                  <a:schemeClr val="bg1">
                    <a:lumMod val="95000"/>
                    <a:lumOff val="5000"/>
                  </a:schemeClr>
                </a:solidFill>
              </a:rPr>
              <a:t>emph</a:t>
            </a:r>
            <a:r>
              <a:rPr lang="en-US" altLang="ko-KR" sz="700" dirty="0">
                <a:solidFill>
                  <a:schemeClr val="bg1">
                    <a:lumMod val="95000"/>
                    <a:lumOff val="5000"/>
                  </a:schemeClr>
                </a:solidFill>
              </a:rPr>
              <a:t>{</a:t>
            </a:r>
            <a:r>
              <a:rPr lang="en-US" altLang="ko-KR" sz="700" dirty="0" err="1">
                <a:solidFill>
                  <a:schemeClr val="bg1">
                    <a:lumMod val="95000"/>
                    <a:lumOff val="5000"/>
                  </a:schemeClr>
                </a:solidFill>
              </a:rPr>
              <a:t>Ingeniare</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Revista</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chilena</a:t>
            </a:r>
            <a:r>
              <a:rPr lang="en-US" altLang="ko-KR" sz="700" dirty="0">
                <a:solidFill>
                  <a:schemeClr val="bg1">
                    <a:lumMod val="95000"/>
                    <a:lumOff val="5000"/>
                  </a:schemeClr>
                </a:solidFill>
              </a:rPr>
              <a:t> de </a:t>
            </a:r>
            <a:r>
              <a:rPr lang="en-US" altLang="ko-KR" sz="700" dirty="0" err="1">
                <a:solidFill>
                  <a:schemeClr val="bg1">
                    <a:lumMod val="95000"/>
                    <a:lumOff val="5000"/>
                  </a:schemeClr>
                </a:solidFill>
              </a:rPr>
              <a:t>ingeniería</a:t>
            </a:r>
            <a:r>
              <a:rPr lang="en-US" altLang="ko-KR" sz="700" dirty="0">
                <a:solidFill>
                  <a:schemeClr val="bg1">
                    <a:lumMod val="95000"/>
                    <a:lumOff val="5000"/>
                  </a:schemeClr>
                </a:solidFill>
              </a:rPr>
              <a:t>}, vol. 24, no. 4, pp. 643-653, Dec. 2015, </a:t>
            </a:r>
            <a:r>
              <a:rPr lang="en-US" altLang="ko-KR" sz="700" dirty="0" err="1">
                <a:solidFill>
                  <a:schemeClr val="bg1">
                    <a:lumMod val="95000"/>
                    <a:lumOff val="5000"/>
                  </a:schemeClr>
                </a:solidFill>
              </a:rPr>
              <a:t>doi</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{10.4067/S0718-33052016000400009}.</a:t>
            </a:r>
          </a:p>
          <a:p>
            <a:r>
              <a:rPr lang="en-US" altLang="ko-KR" sz="700" dirty="0">
                <a:solidFill>
                  <a:schemeClr val="bg1">
                    <a:lumMod val="95000"/>
                    <a:lumOff val="5000"/>
                  </a:schemeClr>
                </a:solidFill>
              </a:rPr>
              <a:t>[16] J. S. Priya, K. T. Balaji, S. </a:t>
            </a:r>
            <a:r>
              <a:rPr lang="en-US" altLang="ko-KR" sz="700" dirty="0" err="1">
                <a:solidFill>
                  <a:schemeClr val="bg1">
                    <a:lumMod val="95000"/>
                    <a:lumOff val="5000"/>
                  </a:schemeClr>
                </a:solidFill>
              </a:rPr>
              <a:t>Thangappan</a:t>
            </a:r>
            <a:r>
              <a:rPr lang="en-US" altLang="ko-KR" sz="700" dirty="0">
                <a:solidFill>
                  <a:schemeClr val="bg1">
                    <a:lumMod val="95000"/>
                    <a:lumOff val="5000"/>
                  </a:schemeClr>
                </a:solidFill>
              </a:rPr>
              <a:t>, and G. Y. </a:t>
            </a:r>
            <a:r>
              <a:rPr lang="en-US" altLang="ko-KR" sz="700" dirty="0" err="1">
                <a:solidFill>
                  <a:schemeClr val="bg1">
                    <a:lumMod val="95000"/>
                    <a:lumOff val="5000"/>
                  </a:schemeClr>
                </a:solidFill>
              </a:rPr>
              <a:t>Sudhakaran</a:t>
            </a:r>
            <a:r>
              <a:rPr lang="en-US" altLang="ko-KR" sz="700" dirty="0">
                <a:solidFill>
                  <a:schemeClr val="bg1">
                    <a:lumMod val="95000"/>
                    <a:lumOff val="5000"/>
                  </a:schemeClr>
                </a:solidFill>
              </a:rPr>
              <a:t>, "Beach Cleaning Bot Based On Region Monitoring," in \</a:t>
            </a:r>
            <a:r>
              <a:rPr lang="en-US" altLang="ko-KR" sz="700" dirty="0" err="1">
                <a:solidFill>
                  <a:schemeClr val="bg1">
                    <a:lumMod val="95000"/>
                    <a:lumOff val="5000"/>
                  </a:schemeClr>
                </a:solidFill>
              </a:rPr>
              <a:t>emph</a:t>
            </a:r>
            <a:r>
              <a:rPr lang="en-US" altLang="ko-KR" sz="700" dirty="0">
                <a:solidFill>
                  <a:schemeClr val="bg1">
                    <a:lumMod val="95000"/>
                    <a:lumOff val="5000"/>
                  </a:schemeClr>
                </a:solidFill>
              </a:rPr>
              <a:t>{2019 Int. Conf. on Computation of Power, Energy, Inf. and Communication (ICCPEIC).}, 2019, pp. 257-260, </a:t>
            </a:r>
            <a:r>
              <a:rPr lang="en-US" altLang="ko-KR" sz="700" dirty="0" err="1">
                <a:solidFill>
                  <a:schemeClr val="bg1">
                    <a:lumMod val="95000"/>
                    <a:lumOff val="5000"/>
                  </a:schemeClr>
                </a:solidFill>
              </a:rPr>
              <a:t>doi</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{10.1109/ICCPEIC45300.2019.9082368}.</a:t>
            </a:r>
          </a:p>
          <a:p>
            <a:r>
              <a:rPr lang="en-US" altLang="ko-KR" sz="700" dirty="0">
                <a:solidFill>
                  <a:schemeClr val="bg1">
                    <a:lumMod val="95000"/>
                    <a:lumOff val="5000"/>
                  </a:schemeClr>
                </a:solidFill>
              </a:rPr>
              <a:t>[17] T. </a:t>
            </a:r>
            <a:r>
              <a:rPr lang="en-US" altLang="ko-KR" sz="700" dirty="0" err="1">
                <a:solidFill>
                  <a:schemeClr val="bg1">
                    <a:lumMod val="95000"/>
                    <a:lumOff val="5000"/>
                  </a:schemeClr>
                </a:solidFill>
              </a:rPr>
              <a:t>Ichimura</a:t>
            </a:r>
            <a:r>
              <a:rPr lang="en-US" altLang="ko-KR" sz="700" dirty="0">
                <a:solidFill>
                  <a:schemeClr val="bg1">
                    <a:lumMod val="95000"/>
                    <a:lumOff val="5000"/>
                  </a:schemeClr>
                </a:solidFill>
              </a:rPr>
              <a:t> and S. Nakajima, "Development of an autonomous beach cleaning robot “</a:t>
            </a:r>
            <a:r>
              <a:rPr lang="en-US" altLang="ko-KR" sz="700" dirty="0" err="1">
                <a:solidFill>
                  <a:schemeClr val="bg1">
                    <a:lumMod val="95000"/>
                    <a:lumOff val="5000"/>
                  </a:schemeClr>
                </a:solidFill>
              </a:rPr>
              <a:t>Hirottaro</a:t>
            </a:r>
            <a:r>
              <a:rPr lang="en-US" altLang="ko-KR" sz="700" dirty="0">
                <a:solidFill>
                  <a:schemeClr val="bg1">
                    <a:lumMod val="95000"/>
                    <a:lumOff val="5000"/>
                  </a:schemeClr>
                </a:solidFill>
              </a:rPr>
              <a:t>”," in \</a:t>
            </a:r>
            <a:r>
              <a:rPr lang="en-US" altLang="ko-KR" sz="700" dirty="0" err="1">
                <a:solidFill>
                  <a:schemeClr val="bg1">
                    <a:lumMod val="95000"/>
                    <a:lumOff val="5000"/>
                  </a:schemeClr>
                </a:solidFill>
              </a:rPr>
              <a:t>emph</a:t>
            </a:r>
            <a:r>
              <a:rPr lang="en-US" altLang="ko-KR" sz="700" dirty="0">
                <a:solidFill>
                  <a:schemeClr val="bg1">
                    <a:lumMod val="95000"/>
                    <a:lumOff val="5000"/>
                  </a:schemeClr>
                </a:solidFill>
              </a:rPr>
              <a:t>{2016 IEEE Int. Conf. on Mechatronics and Automat..}, Harbin, China, 2016, pp. 868-872, </a:t>
            </a:r>
            <a:r>
              <a:rPr lang="en-US" altLang="ko-KR" sz="700" dirty="0" err="1">
                <a:solidFill>
                  <a:schemeClr val="bg1">
                    <a:lumMod val="95000"/>
                    <a:lumOff val="5000"/>
                  </a:schemeClr>
                </a:solidFill>
              </a:rPr>
              <a:t>doi</a:t>
            </a:r>
            <a:r>
              <a:rPr lang="en-US" altLang="ko-KR" sz="700" dirty="0">
                <a:solidFill>
                  <a:schemeClr val="bg1">
                    <a:lumMod val="95000"/>
                    <a:lumOff val="5000"/>
                  </a:schemeClr>
                </a:solidFill>
              </a:rPr>
              <a:t>: \</a:t>
            </a:r>
            <a:r>
              <a:rPr lang="en-US" altLang="ko-KR" sz="700" dirty="0" err="1">
                <a:solidFill>
                  <a:schemeClr val="bg1">
                    <a:lumMod val="95000"/>
                    <a:lumOff val="5000"/>
                  </a:schemeClr>
                </a:solidFill>
              </a:rPr>
              <a:t>url</a:t>
            </a:r>
            <a:r>
              <a:rPr lang="en-US" altLang="ko-KR" sz="700" dirty="0">
                <a:solidFill>
                  <a:schemeClr val="bg1">
                    <a:lumMod val="95000"/>
                    <a:lumOff val="5000"/>
                  </a:schemeClr>
                </a:solidFill>
              </a:rPr>
              <a:t>{10.1109/ICMA.2016.7558676}</a:t>
            </a:r>
          </a:p>
          <a:p>
            <a:r>
              <a:rPr lang="en-US" altLang="ko-KR" sz="700" dirty="0">
                <a:solidFill>
                  <a:schemeClr val="bg1">
                    <a:lumMod val="95000"/>
                    <a:lumOff val="5000"/>
                  </a:schemeClr>
                </a:solidFill>
              </a:rPr>
              <a:t>[18] T. </a:t>
            </a:r>
            <a:r>
              <a:rPr lang="en-US" altLang="ko-KR" sz="700" dirty="0" err="1">
                <a:solidFill>
                  <a:schemeClr val="bg1">
                    <a:lumMod val="95000"/>
                    <a:lumOff val="5000"/>
                  </a:schemeClr>
                </a:solidFill>
              </a:rPr>
              <a:t>Ichimura</a:t>
            </a:r>
            <a:r>
              <a:rPr lang="en-US" altLang="ko-KR" sz="700" dirty="0">
                <a:solidFill>
                  <a:schemeClr val="bg1">
                    <a:lumMod val="95000"/>
                    <a:lumOff val="5000"/>
                  </a:schemeClr>
                </a:solidFill>
              </a:rPr>
              <a:t> and S. Nakajima, "Performance Evaluation of a Beach Cleaning Robot “</a:t>
            </a:r>
            <a:r>
              <a:rPr lang="en-US" altLang="ko-KR" sz="700" dirty="0" err="1">
                <a:solidFill>
                  <a:schemeClr val="bg1">
                    <a:lumMod val="95000"/>
                    <a:lumOff val="5000"/>
                  </a:schemeClr>
                </a:solidFill>
              </a:rPr>
              <a:t>Hirottaro</a:t>
            </a:r>
            <a:r>
              <a:rPr lang="en-US" altLang="ko-KR" sz="700" dirty="0">
                <a:solidFill>
                  <a:schemeClr val="bg1">
                    <a:lumMod val="95000"/>
                    <a:lumOff val="5000"/>
                  </a:schemeClr>
                </a:solidFill>
              </a:rPr>
              <a:t> 3” in an Actual Working Environment," in \</a:t>
            </a:r>
            <a:r>
              <a:rPr lang="en-US" altLang="ko-KR" sz="700" dirty="0" err="1">
                <a:solidFill>
                  <a:schemeClr val="bg1">
                    <a:lumMod val="95000"/>
                    <a:lumOff val="5000"/>
                  </a:schemeClr>
                </a:solidFill>
              </a:rPr>
              <a:t>emph</a:t>
            </a:r>
            <a:r>
              <a:rPr lang="en-US" altLang="ko-KR" sz="700" dirty="0">
                <a:solidFill>
                  <a:schemeClr val="bg1">
                    <a:lumMod val="95000"/>
                    <a:lumOff val="5000"/>
                  </a:schemeClr>
                </a:solidFill>
              </a:rPr>
              <a:t>{2018 18th Int. Conf. on Control, Automat. and Syst. (ICCAS 2018).}, PyeongChang, Gangwon, Korea, 2018, pp. 825-828.</a:t>
            </a:r>
            <a:endParaRPr lang="ko-KR" altLang="en-US" sz="700" dirty="0">
              <a:solidFill>
                <a:schemeClr val="bg1">
                  <a:lumMod val="95000"/>
                  <a:lumOff val="5000"/>
                </a:schemeClr>
              </a:solidFill>
            </a:endParaRPr>
          </a:p>
        </p:txBody>
      </p:sp>
    </p:spTree>
    <p:extLst>
      <p:ext uri="{BB962C8B-B14F-4D97-AF65-F5344CB8AC3E}">
        <p14:creationId xmlns:p14="http://schemas.microsoft.com/office/powerpoint/2010/main" val="35992204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3AA69-4F90-5544-A519-96056A6A013A}"/>
              </a:ext>
            </a:extLst>
          </p:cNvPr>
          <p:cNvSpPr>
            <a:spLocks noGrp="1"/>
          </p:cNvSpPr>
          <p:nvPr>
            <p:ph type="ctrTitle"/>
          </p:nvPr>
        </p:nvSpPr>
        <p:spPr/>
        <p:txBody>
          <a:bodyPr/>
          <a:lstStyle/>
          <a:p>
            <a:r>
              <a:rPr lang="en-US">
                <a:latin typeface="Franklin Gothic Medium"/>
              </a:rPr>
              <a:t>Q&amp;A | Thank you</a:t>
            </a:r>
            <a:endParaRPr lang="en-US"/>
          </a:p>
        </p:txBody>
      </p:sp>
      <p:sp>
        <p:nvSpPr>
          <p:cNvPr id="3" name="Slide Number Placeholder 2">
            <a:extLst>
              <a:ext uri="{FF2B5EF4-FFF2-40B4-BE49-F238E27FC236}">
                <a16:creationId xmlns:a16="http://schemas.microsoft.com/office/drawing/2014/main" id="{75C918AC-3EFA-284C-B639-1EADAA484FB7}"/>
              </a:ext>
            </a:extLst>
          </p:cNvPr>
          <p:cNvSpPr>
            <a:spLocks noGrp="1"/>
          </p:cNvSpPr>
          <p:nvPr>
            <p:ph type="sldNum" sz="quarter" idx="12"/>
          </p:nvPr>
        </p:nvSpPr>
        <p:spPr/>
        <p:txBody>
          <a:bodyPr/>
          <a:lstStyle/>
          <a:p>
            <a:fld id="{8A7A6979-0714-4377-B894-6BE4C2D6E202}" type="slidenum">
              <a:rPr lang="en-US" smtClean="0"/>
              <a:pPr/>
              <a:t>23</a:t>
            </a:fld>
            <a:endParaRPr lang="en-US"/>
          </a:p>
        </p:txBody>
      </p:sp>
      <p:sp>
        <p:nvSpPr>
          <p:cNvPr id="4" name="Text Placeholder 3">
            <a:extLst>
              <a:ext uri="{FF2B5EF4-FFF2-40B4-BE49-F238E27FC236}">
                <a16:creationId xmlns:a16="http://schemas.microsoft.com/office/drawing/2014/main" id="{9E58CF51-6352-5641-A9D4-A67992E90C17}"/>
              </a:ext>
            </a:extLst>
          </p:cNvPr>
          <p:cNvSpPr>
            <a:spLocks noGrp="1"/>
          </p:cNvSpPr>
          <p:nvPr>
            <p:ph type="body" sz="quarter" idx="13"/>
          </p:nvPr>
        </p:nvSpPr>
        <p:spPr/>
        <p:txBody>
          <a:bodyPr vert="horz" lIns="0" tIns="0" rIns="0" bIns="0" rtlCol="0" anchor="t">
            <a:normAutofit fontScale="77500" lnSpcReduction="20000"/>
          </a:bodyPr>
          <a:lstStyle/>
          <a:p>
            <a:pPr marL="3175"/>
            <a:r>
              <a:rPr lang="en-US" dirty="0" err="1">
                <a:solidFill>
                  <a:schemeClr val="tx1"/>
                </a:solidFill>
                <a:latin typeface="Franklin Gothic Demi Cond"/>
              </a:rPr>
              <a:t>Eunmin</a:t>
            </a:r>
            <a:r>
              <a:rPr lang="en-US" dirty="0">
                <a:solidFill>
                  <a:schemeClr val="tx1"/>
                </a:solidFill>
                <a:latin typeface="Franklin Gothic Demi Cond"/>
              </a:rPr>
              <a:t> Kim, </a:t>
            </a:r>
            <a:r>
              <a:rPr lang="en-US" dirty="0" err="1">
                <a:solidFill>
                  <a:schemeClr val="tx1"/>
                </a:solidFill>
                <a:latin typeface="Franklin Gothic Demi Cond"/>
              </a:rPr>
              <a:t>Jeeyoung</a:t>
            </a:r>
            <a:r>
              <a:rPr lang="en-US" dirty="0">
                <a:solidFill>
                  <a:schemeClr val="tx1"/>
                </a:solidFill>
                <a:latin typeface="Franklin Gothic Demi Cond"/>
              </a:rPr>
              <a:t> Oh, </a:t>
            </a:r>
            <a:r>
              <a:rPr lang="en-US" dirty="0" err="1">
                <a:solidFill>
                  <a:schemeClr val="tx1"/>
                </a:solidFill>
                <a:latin typeface="Franklin Gothic Demi Cond"/>
              </a:rPr>
              <a:t>Seoyeong</a:t>
            </a:r>
            <a:r>
              <a:rPr lang="en-US" dirty="0">
                <a:solidFill>
                  <a:schemeClr val="tx1"/>
                </a:solidFill>
                <a:latin typeface="Franklin Gothic Demi Cond"/>
              </a:rPr>
              <a:t> Lee, </a:t>
            </a:r>
            <a:r>
              <a:rPr lang="en-US" dirty="0" err="1">
                <a:solidFill>
                  <a:schemeClr val="tx1"/>
                </a:solidFill>
                <a:latin typeface="Franklin Gothic Demi Cond"/>
              </a:rPr>
              <a:t>Booyong</a:t>
            </a:r>
            <a:r>
              <a:rPr lang="en-US" dirty="0">
                <a:solidFill>
                  <a:schemeClr val="tx1"/>
                </a:solidFill>
                <a:latin typeface="Franklin Gothic Demi Cond"/>
              </a:rPr>
              <a:t> Kim, </a:t>
            </a:r>
            <a:r>
              <a:rPr lang="en-US" dirty="0" err="1">
                <a:solidFill>
                  <a:schemeClr val="tx1"/>
                </a:solidFill>
                <a:latin typeface="Franklin Gothic Demi Cond"/>
              </a:rPr>
              <a:t>Hanbyeol</a:t>
            </a:r>
            <a:r>
              <a:rPr lang="en-US" dirty="0">
                <a:solidFill>
                  <a:schemeClr val="tx1"/>
                </a:solidFill>
                <a:latin typeface="Franklin Gothic Demi Cond"/>
              </a:rPr>
              <a:t> Lee, </a:t>
            </a:r>
            <a:r>
              <a:rPr lang="en-US" dirty="0">
                <a:solidFill>
                  <a:schemeClr val="bg1"/>
                </a:solidFill>
                <a:latin typeface="Franklin Gothic Demi Cond"/>
              </a:rPr>
              <a:t>Caleb </a:t>
            </a:r>
            <a:r>
              <a:rPr lang="en-US" b="0" dirty="0" err="1">
                <a:solidFill>
                  <a:schemeClr val="bg1"/>
                </a:solidFill>
                <a:latin typeface="Franklin Gothic Demi Cond"/>
              </a:rPr>
              <a:t>Ikalina</a:t>
            </a:r>
            <a:endParaRPr lang="en-US" dirty="0">
              <a:solidFill>
                <a:schemeClr val="bg1"/>
              </a:solidFill>
            </a:endParaRPr>
          </a:p>
        </p:txBody>
      </p:sp>
      <p:sp>
        <p:nvSpPr>
          <p:cNvPr id="5" name="Text Placeholder 4">
            <a:extLst>
              <a:ext uri="{FF2B5EF4-FFF2-40B4-BE49-F238E27FC236}">
                <a16:creationId xmlns:a16="http://schemas.microsoft.com/office/drawing/2014/main" id="{E97F310D-32C8-564E-9AD4-942625A6F17C}"/>
              </a:ext>
            </a:extLst>
          </p:cNvPr>
          <p:cNvSpPr>
            <a:spLocks noGrp="1"/>
          </p:cNvSpPr>
          <p:nvPr>
            <p:ph type="body" sz="quarter" idx="14"/>
          </p:nvPr>
        </p:nvSpPr>
        <p:spPr/>
        <p:txBody>
          <a:bodyPr vert="horz" lIns="0" tIns="0" rIns="0" bIns="0" rtlCol="0" anchor="t">
            <a:normAutofit/>
          </a:bodyPr>
          <a:lstStyle/>
          <a:p>
            <a:pPr marL="3175"/>
            <a:r>
              <a:rPr lang="en-US" dirty="0">
                <a:solidFill>
                  <a:schemeClr val="bg1">
                    <a:lumMod val="65000"/>
                    <a:lumOff val="35000"/>
                  </a:schemeClr>
                </a:solidFill>
                <a:latin typeface="Franklin Gothic Demi Cond"/>
              </a:rPr>
              <a:t>Team C.C</a:t>
            </a:r>
            <a:endParaRPr lang="en-US" dirty="0">
              <a:solidFill>
                <a:schemeClr val="bg1">
                  <a:lumMod val="65000"/>
                  <a:lumOff val="35000"/>
                </a:schemeClr>
              </a:solidFill>
            </a:endParaRPr>
          </a:p>
        </p:txBody>
      </p:sp>
      <p:sp>
        <p:nvSpPr>
          <p:cNvPr id="6" name="Text Placeholder 5">
            <a:extLst>
              <a:ext uri="{FF2B5EF4-FFF2-40B4-BE49-F238E27FC236}">
                <a16:creationId xmlns:a16="http://schemas.microsoft.com/office/drawing/2014/main" id="{FDFE6065-89C3-8F48-B7AF-761C9C67234E}"/>
              </a:ext>
            </a:extLst>
          </p:cNvPr>
          <p:cNvSpPr>
            <a:spLocks noGrp="1"/>
          </p:cNvSpPr>
          <p:nvPr>
            <p:ph type="body" sz="quarter" idx="15"/>
          </p:nvPr>
        </p:nvSpPr>
        <p:spPr/>
        <p:txBody>
          <a:bodyPr vert="horz" lIns="0" tIns="0" rIns="0" bIns="0" rtlCol="0" anchor="t">
            <a:normAutofit/>
          </a:bodyPr>
          <a:lstStyle/>
          <a:p>
            <a:pPr marL="3175"/>
            <a:r>
              <a:rPr lang="en-US" dirty="0">
                <a:solidFill>
                  <a:schemeClr val="bg1">
                    <a:lumMod val="65000"/>
                    <a:lumOff val="35000"/>
                  </a:schemeClr>
                </a:solidFill>
                <a:latin typeface="Franklin Gothic Demi Cond"/>
              </a:rPr>
              <a:t>K-SW 2022 Fall Program</a:t>
            </a:r>
            <a:endParaRPr lang="en-US" dirty="0">
              <a:solidFill>
                <a:schemeClr val="bg1">
                  <a:lumMod val="65000"/>
                  <a:lumOff val="35000"/>
                </a:schemeClr>
              </a:solidFill>
            </a:endParaRPr>
          </a:p>
        </p:txBody>
      </p:sp>
      <p:sp>
        <p:nvSpPr>
          <p:cNvPr id="7" name="Text Placeholder 6">
            <a:extLst>
              <a:ext uri="{FF2B5EF4-FFF2-40B4-BE49-F238E27FC236}">
                <a16:creationId xmlns:a16="http://schemas.microsoft.com/office/drawing/2014/main" id="{D3E09C56-7FA3-ED47-8A69-2FCAECA54C5F}"/>
              </a:ext>
            </a:extLst>
          </p:cNvPr>
          <p:cNvSpPr>
            <a:spLocks noGrp="1"/>
          </p:cNvSpPr>
          <p:nvPr>
            <p:ph type="body" sz="quarter" idx="16"/>
          </p:nvPr>
        </p:nvSpPr>
        <p:spPr/>
        <p:txBody>
          <a:bodyPr vert="horz" lIns="0" tIns="0" rIns="0" bIns="0" rtlCol="0" anchor="t">
            <a:normAutofit fontScale="92500" lnSpcReduction="20000"/>
          </a:bodyPr>
          <a:lstStyle/>
          <a:p>
            <a:pPr marL="3175"/>
            <a:r>
              <a:rPr lang="en-US" dirty="0">
                <a:solidFill>
                  <a:schemeClr val="bg1">
                    <a:lumMod val="65000"/>
                    <a:lumOff val="35000"/>
                  </a:schemeClr>
                </a:solidFill>
                <a:latin typeface="Franklin Gothic Demi Cond"/>
                <a:hlinkClick r:id="rId2">
                  <a:extLst>
                    <a:ext uri="{A12FA001-AC4F-418D-AE19-62706E023703}">
                      <ahyp:hlinkClr xmlns:ahyp="http://schemas.microsoft.com/office/drawing/2018/hyperlinkcolor" val="tx"/>
                    </a:ext>
                  </a:extLst>
                </a:hlinkClick>
              </a:rPr>
              <a:t>kim4153@purdue.edu</a:t>
            </a:r>
            <a:r>
              <a:rPr lang="en-US" dirty="0">
                <a:solidFill>
                  <a:schemeClr val="bg1">
                    <a:lumMod val="65000"/>
                    <a:lumOff val="35000"/>
                  </a:schemeClr>
                </a:solidFill>
                <a:latin typeface="Franklin Gothic Demi Cond"/>
              </a:rPr>
              <a:t>, oh310@purdue.edu, lee4490@purdue.edu, </a:t>
            </a:r>
            <a:r>
              <a:rPr lang="en-US" dirty="0">
                <a:solidFill>
                  <a:schemeClr val="bg1">
                    <a:lumMod val="65000"/>
                    <a:lumOff val="35000"/>
                  </a:schemeClr>
                </a:solidFill>
                <a:latin typeface="Franklin Gothic Demi Cond"/>
                <a:hlinkClick r:id="rId3">
                  <a:extLst>
                    <a:ext uri="{A12FA001-AC4F-418D-AE19-62706E023703}">
                      <ahyp:hlinkClr xmlns:ahyp="http://schemas.microsoft.com/office/drawing/2018/hyperlinkcolor" val="tx"/>
                    </a:ext>
                  </a:extLst>
                </a:hlinkClick>
              </a:rPr>
              <a:t>kim4162@purdue.edu</a:t>
            </a:r>
            <a:r>
              <a:rPr lang="en-US" dirty="0">
                <a:solidFill>
                  <a:schemeClr val="bg1">
                    <a:lumMod val="65000"/>
                    <a:lumOff val="35000"/>
                  </a:schemeClr>
                </a:solidFill>
                <a:latin typeface="Franklin Gothic Demi Cond"/>
              </a:rPr>
              <a:t>, </a:t>
            </a:r>
            <a:r>
              <a:rPr lang="en-US" dirty="0">
                <a:solidFill>
                  <a:schemeClr val="bg1">
                    <a:lumMod val="65000"/>
                    <a:lumOff val="35000"/>
                  </a:schemeClr>
                </a:solidFill>
                <a:latin typeface="Franklin Gothic Demi Cond"/>
                <a:hlinkClick r:id="rId4">
                  <a:extLst>
                    <a:ext uri="{A12FA001-AC4F-418D-AE19-62706E023703}">
                      <ahyp:hlinkClr xmlns:ahyp="http://schemas.microsoft.com/office/drawing/2018/hyperlinkcolor" val="tx"/>
                    </a:ext>
                  </a:extLst>
                </a:hlinkClick>
              </a:rPr>
              <a:t>lee4487@purdue.edu</a:t>
            </a:r>
            <a:r>
              <a:rPr lang="en-US" dirty="0">
                <a:solidFill>
                  <a:schemeClr val="bg1">
                    <a:lumMod val="65000"/>
                    <a:lumOff val="35000"/>
                  </a:schemeClr>
                </a:solidFill>
                <a:latin typeface="Franklin Gothic Demi Cond"/>
              </a:rPr>
              <a:t>, c</a:t>
            </a:r>
            <a:r>
              <a:rPr lang="en-US" altLang="ko-KR" dirty="0">
                <a:solidFill>
                  <a:schemeClr val="bg1">
                    <a:lumMod val="65000"/>
                    <a:lumOff val="35000"/>
                  </a:schemeClr>
                </a:solidFill>
                <a:latin typeface="Franklin Gothic Demi Cond"/>
              </a:rPr>
              <a:t>.lialina</a:t>
            </a:r>
            <a:r>
              <a:rPr lang="en-US" dirty="0">
                <a:solidFill>
                  <a:schemeClr val="bg1">
                    <a:lumMod val="65000"/>
                    <a:lumOff val="35000"/>
                  </a:schemeClr>
                </a:solidFill>
                <a:latin typeface="Franklin Gothic Demi Cond"/>
              </a:rPr>
              <a:t>@purdue.edu</a:t>
            </a:r>
            <a:endParaRPr lang="en-US" dirty="0">
              <a:solidFill>
                <a:schemeClr val="bg1">
                  <a:lumMod val="65000"/>
                  <a:lumOff val="35000"/>
                </a:schemeClr>
              </a:solidFill>
            </a:endParaRPr>
          </a:p>
        </p:txBody>
      </p:sp>
    </p:spTree>
    <p:extLst>
      <p:ext uri="{BB962C8B-B14F-4D97-AF65-F5344CB8AC3E}">
        <p14:creationId xmlns:p14="http://schemas.microsoft.com/office/powerpoint/2010/main" val="4182899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AD8F25-3622-4045-89F0-629E0375DAE7}"/>
              </a:ext>
            </a:extLst>
          </p:cNvPr>
          <p:cNvSpPr>
            <a:spLocks noGrp="1"/>
          </p:cNvSpPr>
          <p:nvPr>
            <p:ph type="body" sz="quarter" idx="14"/>
          </p:nvPr>
        </p:nvSpPr>
        <p:spPr>
          <a:xfrm>
            <a:off x="4841748" y="620993"/>
            <a:ext cx="3998346" cy="3901513"/>
          </a:xfrm>
        </p:spPr>
        <p:txBody>
          <a:bodyPr vert="horz" lIns="0" tIns="0" rIns="0" bIns="0" rtlCol="0" anchor="t">
            <a:noAutofit/>
          </a:bodyPr>
          <a:lstStyle/>
          <a:p>
            <a:pPr marL="0" indent="0">
              <a:lnSpc>
                <a:spcPct val="250000"/>
              </a:lnSpc>
              <a:buNone/>
            </a:pPr>
            <a:r>
              <a:rPr lang="en-US" sz="1800" dirty="0">
                <a:latin typeface="Franklin Gothic Medium"/>
              </a:rPr>
              <a:t>1. Problem Statements</a:t>
            </a:r>
          </a:p>
          <a:p>
            <a:pPr marL="0" indent="0">
              <a:lnSpc>
                <a:spcPct val="250000"/>
              </a:lnSpc>
              <a:buNone/>
            </a:pPr>
            <a:r>
              <a:rPr lang="en-US" sz="1800" dirty="0">
                <a:latin typeface="Franklin Gothic Medium"/>
              </a:rPr>
              <a:t>2. Literature review</a:t>
            </a:r>
            <a:endParaRPr lang="en-US" sz="1800" dirty="0"/>
          </a:p>
          <a:p>
            <a:pPr marL="0" indent="0">
              <a:lnSpc>
                <a:spcPct val="250000"/>
              </a:lnSpc>
              <a:buNone/>
            </a:pPr>
            <a:r>
              <a:rPr lang="en-US" sz="1800" dirty="0">
                <a:latin typeface="Franklin Gothic Medium"/>
              </a:rPr>
              <a:t>3. Novelty</a:t>
            </a:r>
          </a:p>
          <a:p>
            <a:pPr marL="0" indent="0">
              <a:lnSpc>
                <a:spcPct val="250000"/>
              </a:lnSpc>
              <a:buNone/>
            </a:pPr>
            <a:r>
              <a:rPr lang="en-US" sz="1800" dirty="0">
                <a:latin typeface="Franklin Gothic Medium"/>
              </a:rPr>
              <a:t>4. </a:t>
            </a:r>
            <a:r>
              <a:rPr lang="en-US" sz="1800" dirty="0" err="1">
                <a:latin typeface="Franklin Gothic Medium"/>
              </a:rPr>
              <a:t>ABCbot</a:t>
            </a:r>
            <a:r>
              <a:rPr lang="en-US" sz="1800" dirty="0">
                <a:latin typeface="Franklin Gothic Medium"/>
              </a:rPr>
              <a:t> structure – physical, vision</a:t>
            </a:r>
          </a:p>
          <a:p>
            <a:pPr marL="0" indent="0">
              <a:lnSpc>
                <a:spcPct val="250000"/>
              </a:lnSpc>
              <a:buNone/>
            </a:pPr>
            <a:r>
              <a:rPr lang="en-US" sz="1800" dirty="0">
                <a:latin typeface="Franklin Gothic Medium"/>
              </a:rPr>
              <a:t>5. Challenges and expectations</a:t>
            </a:r>
          </a:p>
          <a:p>
            <a:pPr marL="0" indent="0">
              <a:lnSpc>
                <a:spcPct val="250000"/>
              </a:lnSpc>
              <a:buNone/>
            </a:pPr>
            <a:r>
              <a:rPr lang="en-US" sz="1800" dirty="0">
                <a:latin typeface="Franklin Gothic Medium"/>
              </a:rPr>
              <a:t>6. Future Plan</a:t>
            </a:r>
          </a:p>
        </p:txBody>
      </p:sp>
      <p:sp>
        <p:nvSpPr>
          <p:cNvPr id="5" name="Slide Number Placeholder 4">
            <a:extLst>
              <a:ext uri="{FF2B5EF4-FFF2-40B4-BE49-F238E27FC236}">
                <a16:creationId xmlns:a16="http://schemas.microsoft.com/office/drawing/2014/main" id="{C36DB6B7-CBB0-A546-A9CD-0AF851B94594}"/>
              </a:ext>
            </a:extLst>
          </p:cNvPr>
          <p:cNvSpPr>
            <a:spLocks noGrp="1"/>
          </p:cNvSpPr>
          <p:nvPr>
            <p:ph type="sldNum" sz="quarter" idx="4"/>
          </p:nvPr>
        </p:nvSpPr>
        <p:spPr/>
        <p:txBody>
          <a:bodyPr/>
          <a:lstStyle/>
          <a:p>
            <a:fld id="{8A7A6979-0714-4377-B894-6BE4C2D6E202}" type="slidenum">
              <a:rPr lang="en-US" smtClean="0"/>
              <a:pPr/>
              <a:t>3</a:t>
            </a:fld>
            <a:endParaRPr lang="en-US"/>
          </a:p>
        </p:txBody>
      </p:sp>
      <p:sp>
        <p:nvSpPr>
          <p:cNvPr id="3" name="직사각형 2">
            <a:extLst>
              <a:ext uri="{FF2B5EF4-FFF2-40B4-BE49-F238E27FC236}">
                <a16:creationId xmlns:a16="http://schemas.microsoft.com/office/drawing/2014/main" id="{2A3F35FB-57E0-F36B-9E7A-0FC8892CADE6}"/>
              </a:ext>
            </a:extLst>
          </p:cNvPr>
          <p:cNvSpPr/>
          <p:nvPr/>
        </p:nvSpPr>
        <p:spPr>
          <a:xfrm>
            <a:off x="0" y="0"/>
            <a:ext cx="4572000" cy="5143500"/>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Title 1">
            <a:extLst>
              <a:ext uri="{FF2B5EF4-FFF2-40B4-BE49-F238E27FC236}">
                <a16:creationId xmlns:a16="http://schemas.microsoft.com/office/drawing/2014/main" id="{55081666-A6ED-914B-8101-B5F3AFCED88A}"/>
              </a:ext>
            </a:extLst>
          </p:cNvPr>
          <p:cNvSpPr>
            <a:spLocks noGrp="1"/>
          </p:cNvSpPr>
          <p:nvPr>
            <p:ph type="ctrTitle"/>
          </p:nvPr>
        </p:nvSpPr>
        <p:spPr>
          <a:xfrm>
            <a:off x="1522476" y="347472"/>
            <a:ext cx="1527048" cy="415498"/>
          </a:xfrm>
        </p:spPr>
        <p:txBody>
          <a:bodyPr/>
          <a:lstStyle/>
          <a:p>
            <a:pPr algn="ctr"/>
            <a:r>
              <a:rPr lang="en-US" sz="3000" dirty="0">
                <a:latin typeface="Franklin Gothic Medium"/>
              </a:rPr>
              <a:t>Contents</a:t>
            </a:r>
            <a:endParaRPr lang="en-US" sz="3000" dirty="0"/>
          </a:p>
        </p:txBody>
      </p:sp>
      <p:sp>
        <p:nvSpPr>
          <p:cNvPr id="6" name="직사각형 5">
            <a:extLst>
              <a:ext uri="{FF2B5EF4-FFF2-40B4-BE49-F238E27FC236}">
                <a16:creationId xmlns:a16="http://schemas.microsoft.com/office/drawing/2014/main" id="{5BD209F8-7992-70EE-3BC5-68B1406F817A}"/>
              </a:ext>
            </a:extLst>
          </p:cNvPr>
          <p:cNvSpPr/>
          <p:nvPr/>
        </p:nvSpPr>
        <p:spPr>
          <a:xfrm>
            <a:off x="4572000" y="0"/>
            <a:ext cx="4151376" cy="69494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50" name="그림 149">
            <a:extLst>
              <a:ext uri="{FF2B5EF4-FFF2-40B4-BE49-F238E27FC236}">
                <a16:creationId xmlns:a16="http://schemas.microsoft.com/office/drawing/2014/main" id="{81DEBE95-5AEF-CF60-C356-148F26CCA76F}"/>
              </a:ext>
            </a:extLst>
          </p:cNvPr>
          <p:cNvPicPr>
            <a:picLocks noChangeAspect="1"/>
          </p:cNvPicPr>
          <p:nvPr/>
        </p:nvPicPr>
        <p:blipFill>
          <a:blip r:embed="rId2"/>
          <a:stretch>
            <a:fillRect/>
          </a:stretch>
        </p:blipFill>
        <p:spPr>
          <a:xfrm>
            <a:off x="361188" y="1027343"/>
            <a:ext cx="4014216" cy="3966168"/>
          </a:xfrm>
          <a:prstGeom prst="rect">
            <a:avLst/>
          </a:prstGeom>
        </p:spPr>
      </p:pic>
      <p:sp>
        <p:nvSpPr>
          <p:cNvPr id="8" name="자유형: 도형 7">
            <a:extLst>
              <a:ext uri="{FF2B5EF4-FFF2-40B4-BE49-F238E27FC236}">
                <a16:creationId xmlns:a16="http://schemas.microsoft.com/office/drawing/2014/main" id="{E209C5E7-1E9E-7345-280C-409AD4CD9D1D}"/>
              </a:ext>
            </a:extLst>
          </p:cNvPr>
          <p:cNvSpPr/>
          <p:nvPr/>
        </p:nvSpPr>
        <p:spPr>
          <a:xfrm>
            <a:off x="2098548" y="2642616"/>
            <a:ext cx="1202436" cy="182880"/>
          </a:xfrm>
          <a:custGeom>
            <a:avLst/>
            <a:gdLst>
              <a:gd name="connsiteX0" fmla="*/ 0 w 1175004"/>
              <a:gd name="connsiteY0" fmla="*/ 164592 h 164592"/>
              <a:gd name="connsiteX1" fmla="*/ 269748 w 1175004"/>
              <a:gd name="connsiteY1" fmla="*/ 96012 h 164592"/>
              <a:gd name="connsiteX2" fmla="*/ 434340 w 1175004"/>
              <a:gd name="connsiteY2" fmla="*/ 73152 h 164592"/>
              <a:gd name="connsiteX3" fmla="*/ 576072 w 1175004"/>
              <a:gd name="connsiteY3" fmla="*/ 54864 h 164592"/>
              <a:gd name="connsiteX4" fmla="*/ 745236 w 1175004"/>
              <a:gd name="connsiteY4" fmla="*/ 32004 h 164592"/>
              <a:gd name="connsiteX5" fmla="*/ 941832 w 1175004"/>
              <a:gd name="connsiteY5" fmla="*/ 4572 h 164592"/>
              <a:gd name="connsiteX6" fmla="*/ 1028700 w 1175004"/>
              <a:gd name="connsiteY6" fmla="*/ 0 h 164592"/>
              <a:gd name="connsiteX7" fmla="*/ 1175004 w 1175004"/>
              <a:gd name="connsiteY7" fmla="*/ 4572 h 16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5004" h="164592">
                <a:moveTo>
                  <a:pt x="0" y="164592"/>
                </a:moveTo>
                <a:lnTo>
                  <a:pt x="269748" y="96012"/>
                </a:lnTo>
                <a:lnTo>
                  <a:pt x="434340" y="73152"/>
                </a:lnTo>
                <a:lnTo>
                  <a:pt x="576072" y="54864"/>
                </a:lnTo>
                <a:lnTo>
                  <a:pt x="745236" y="32004"/>
                </a:lnTo>
                <a:lnTo>
                  <a:pt x="941832" y="4572"/>
                </a:lnTo>
                <a:lnTo>
                  <a:pt x="1028700" y="0"/>
                </a:lnTo>
                <a:lnTo>
                  <a:pt x="1175004" y="4572"/>
                </a:lnTo>
              </a:path>
            </a:pathLst>
          </a:cu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908367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81666-A6ED-914B-8101-B5F3AFCED88A}"/>
              </a:ext>
            </a:extLst>
          </p:cNvPr>
          <p:cNvSpPr>
            <a:spLocks noGrp="1"/>
          </p:cNvSpPr>
          <p:nvPr>
            <p:ph type="ctrTitle"/>
          </p:nvPr>
        </p:nvSpPr>
        <p:spPr>
          <a:xfrm>
            <a:off x="438857" y="235993"/>
            <a:ext cx="7790797" cy="415498"/>
          </a:xfrm>
        </p:spPr>
        <p:txBody>
          <a:bodyPr/>
          <a:lstStyle/>
          <a:p>
            <a:r>
              <a:rPr lang="en-US" sz="3000" dirty="0">
                <a:latin typeface="Franklin Gothic Medium"/>
              </a:rPr>
              <a:t>Problem Statement</a:t>
            </a:r>
            <a:endParaRPr lang="en-US" sz="3000" dirty="0"/>
          </a:p>
        </p:txBody>
      </p:sp>
      <p:sp>
        <p:nvSpPr>
          <p:cNvPr id="3" name="Subtitle 2">
            <a:extLst>
              <a:ext uri="{FF2B5EF4-FFF2-40B4-BE49-F238E27FC236}">
                <a16:creationId xmlns:a16="http://schemas.microsoft.com/office/drawing/2014/main" id="{B509BF49-A50B-6548-A8A7-CF108B4901EA}"/>
              </a:ext>
            </a:extLst>
          </p:cNvPr>
          <p:cNvSpPr>
            <a:spLocks noGrp="1"/>
          </p:cNvSpPr>
          <p:nvPr>
            <p:ph type="subTitle" idx="1"/>
          </p:nvPr>
        </p:nvSpPr>
        <p:spPr>
          <a:xfrm>
            <a:off x="438857" y="934740"/>
            <a:ext cx="7790797" cy="307777"/>
          </a:xfrm>
        </p:spPr>
        <p:txBody>
          <a:bodyPr/>
          <a:lstStyle/>
          <a:p>
            <a:r>
              <a:rPr lang="en-US" sz="2000" b="0" dirty="0">
                <a:solidFill>
                  <a:schemeClr val="accent1">
                    <a:lumMod val="50000"/>
                  </a:schemeClr>
                </a:solidFill>
                <a:latin typeface="Franklin Gothic Demi Cond"/>
              </a:rPr>
              <a:t>Current state of affairs</a:t>
            </a:r>
            <a:endParaRPr lang="en-US" sz="2000" b="0" dirty="0">
              <a:solidFill>
                <a:schemeClr val="accent1">
                  <a:lumMod val="50000"/>
                </a:schemeClr>
              </a:solidFill>
            </a:endParaRPr>
          </a:p>
        </p:txBody>
      </p:sp>
      <p:sp>
        <p:nvSpPr>
          <p:cNvPr id="4" name="Text Placeholder 3">
            <a:extLst>
              <a:ext uri="{FF2B5EF4-FFF2-40B4-BE49-F238E27FC236}">
                <a16:creationId xmlns:a16="http://schemas.microsoft.com/office/drawing/2014/main" id="{FFAD8F25-3622-4045-89F0-629E0375DAE7}"/>
              </a:ext>
            </a:extLst>
          </p:cNvPr>
          <p:cNvSpPr>
            <a:spLocks noGrp="1"/>
          </p:cNvSpPr>
          <p:nvPr>
            <p:ph type="body" sz="quarter" idx="14"/>
          </p:nvPr>
        </p:nvSpPr>
        <p:spPr>
          <a:xfrm>
            <a:off x="635453" y="1489190"/>
            <a:ext cx="6931207" cy="2558653"/>
          </a:xfrm>
        </p:spPr>
        <p:txBody>
          <a:bodyPr vert="horz" lIns="0" tIns="0" rIns="0" bIns="0" rtlCol="0" anchor="t">
            <a:normAutofit/>
          </a:bodyPr>
          <a:lstStyle/>
          <a:p>
            <a:r>
              <a:rPr lang="en-US" sz="1800" dirty="0">
                <a:latin typeface="Franklin Gothic Medium"/>
              </a:rPr>
              <a:t>Around 710 million metrics tons of plastic </a:t>
            </a:r>
            <a:r>
              <a:rPr lang="en-US" sz="1800" baseline="30000" dirty="0">
                <a:solidFill>
                  <a:schemeClr val="accent6">
                    <a:lumMod val="65000"/>
                  </a:schemeClr>
                </a:solidFill>
                <a:latin typeface="Franklin Gothic Medium"/>
              </a:rPr>
              <a:t>[1]</a:t>
            </a:r>
          </a:p>
          <a:p>
            <a:endParaRPr lang="en-US" sz="1800" dirty="0">
              <a:latin typeface="Franklin Gothic Medium"/>
            </a:endParaRPr>
          </a:p>
          <a:p>
            <a:r>
              <a:rPr lang="en-US" sz="1800" dirty="0">
                <a:latin typeface="Franklin Gothic Medium"/>
              </a:rPr>
              <a:t>Get injured such as bare feet</a:t>
            </a:r>
            <a:r>
              <a:rPr lang="en-US" altLang="ko-KR" sz="1800" baseline="30000" dirty="0">
                <a:solidFill>
                  <a:schemeClr val="accent6">
                    <a:lumMod val="65000"/>
                  </a:schemeClr>
                </a:solidFill>
                <a:latin typeface="Franklin Gothic Medium"/>
              </a:rPr>
              <a:t> [2]</a:t>
            </a:r>
            <a:endParaRPr lang="en-US" sz="1800" dirty="0">
              <a:latin typeface="Franklin Gothic Medium"/>
            </a:endParaRPr>
          </a:p>
          <a:p>
            <a:endParaRPr lang="en-US" sz="1800" dirty="0">
              <a:latin typeface="Franklin Gothic Medium"/>
            </a:endParaRPr>
          </a:p>
          <a:p>
            <a:r>
              <a:rPr lang="en-US" sz="1800" dirty="0">
                <a:latin typeface="Franklin Gothic Medium"/>
              </a:rPr>
              <a:t>Slowdown at local economy</a:t>
            </a:r>
            <a:r>
              <a:rPr lang="en-US" altLang="ko-KR" sz="1800" baseline="30000" dirty="0">
                <a:solidFill>
                  <a:schemeClr val="accent6">
                    <a:lumMod val="65000"/>
                  </a:schemeClr>
                </a:solidFill>
                <a:latin typeface="Franklin Gothic Medium"/>
              </a:rPr>
              <a:t> [3]</a:t>
            </a:r>
            <a:endParaRPr lang="en-US" sz="1800" dirty="0">
              <a:latin typeface="Franklin Gothic Medium"/>
            </a:endParaRPr>
          </a:p>
        </p:txBody>
      </p:sp>
      <p:sp>
        <p:nvSpPr>
          <p:cNvPr id="5" name="Slide Number Placeholder 4">
            <a:extLst>
              <a:ext uri="{FF2B5EF4-FFF2-40B4-BE49-F238E27FC236}">
                <a16:creationId xmlns:a16="http://schemas.microsoft.com/office/drawing/2014/main" id="{C36DB6B7-CBB0-A546-A9CD-0AF851B94594}"/>
              </a:ext>
            </a:extLst>
          </p:cNvPr>
          <p:cNvSpPr>
            <a:spLocks noGrp="1"/>
          </p:cNvSpPr>
          <p:nvPr>
            <p:ph type="sldNum" sz="quarter" idx="4"/>
          </p:nvPr>
        </p:nvSpPr>
        <p:spPr/>
        <p:txBody>
          <a:bodyPr/>
          <a:lstStyle/>
          <a:p>
            <a:fld id="{8A7A6979-0714-4377-B894-6BE4C2D6E202}" type="slidenum">
              <a:rPr lang="en-US" smtClean="0"/>
              <a:pPr/>
              <a:t>4</a:t>
            </a:fld>
            <a:endParaRPr lang="en-US"/>
          </a:p>
        </p:txBody>
      </p:sp>
      <p:pic>
        <p:nvPicPr>
          <p:cNvPr id="1026" name="Picture 2">
            <a:extLst>
              <a:ext uri="{FF2B5EF4-FFF2-40B4-BE49-F238E27FC236}">
                <a16:creationId xmlns:a16="http://schemas.microsoft.com/office/drawing/2014/main" id="{C431DC5A-4A69-D8B1-6A44-44268BE7C0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5990" y="2263452"/>
            <a:ext cx="3954778" cy="2082538"/>
          </a:xfrm>
          <a:prstGeom prst="rect">
            <a:avLst/>
          </a:prstGeom>
          <a:noFill/>
          <a:effectLst>
            <a:softEdge rad="63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1700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타원 5">
            <a:extLst>
              <a:ext uri="{FF2B5EF4-FFF2-40B4-BE49-F238E27FC236}">
                <a16:creationId xmlns:a16="http://schemas.microsoft.com/office/drawing/2014/main" id="{E2F88995-0D07-8AFF-E48B-B258AB13F544}"/>
              </a:ext>
            </a:extLst>
          </p:cNvPr>
          <p:cNvSpPr/>
          <p:nvPr/>
        </p:nvSpPr>
        <p:spPr>
          <a:xfrm>
            <a:off x="365760" y="4567428"/>
            <a:ext cx="246888" cy="51206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Slide Number Placeholder 4">
            <a:extLst>
              <a:ext uri="{FF2B5EF4-FFF2-40B4-BE49-F238E27FC236}">
                <a16:creationId xmlns:a16="http://schemas.microsoft.com/office/drawing/2014/main" id="{C36DB6B7-CBB0-A546-A9CD-0AF851B94594}"/>
              </a:ext>
            </a:extLst>
          </p:cNvPr>
          <p:cNvSpPr>
            <a:spLocks noGrp="1"/>
          </p:cNvSpPr>
          <p:nvPr>
            <p:ph type="sldNum" sz="quarter" idx="4"/>
          </p:nvPr>
        </p:nvSpPr>
        <p:spPr/>
        <p:txBody>
          <a:bodyPr/>
          <a:lstStyle/>
          <a:p>
            <a:fld id="{8A7A6979-0714-4377-B894-6BE4C2D6E202}" type="slidenum">
              <a:rPr lang="en-US" smtClean="0"/>
              <a:pPr/>
              <a:t>5</a:t>
            </a:fld>
            <a:endParaRPr lang="en-US"/>
          </a:p>
        </p:txBody>
      </p:sp>
      <p:pic>
        <p:nvPicPr>
          <p:cNvPr id="3" name="그림 3" descr="테이블이(가) 표시된 사진&#10;&#10;자동 생성된 설명">
            <a:extLst>
              <a:ext uri="{FF2B5EF4-FFF2-40B4-BE49-F238E27FC236}">
                <a16:creationId xmlns:a16="http://schemas.microsoft.com/office/drawing/2014/main" id="{984B0AF4-561D-35B0-A4BC-AC05286823B5}"/>
              </a:ext>
            </a:extLst>
          </p:cNvPr>
          <p:cNvPicPr>
            <a:picLocks noChangeAspect="1"/>
          </p:cNvPicPr>
          <p:nvPr/>
        </p:nvPicPr>
        <p:blipFill rotWithShape="1">
          <a:blip r:embed="rId2"/>
          <a:srcRect r="119" b="913"/>
          <a:stretch/>
        </p:blipFill>
        <p:spPr>
          <a:xfrm>
            <a:off x="493776" y="805380"/>
            <a:ext cx="7653531" cy="4161905"/>
          </a:xfrm>
          <a:prstGeom prst="roundRect">
            <a:avLst>
              <a:gd name="adj" fmla="val 0"/>
            </a:avLst>
          </a:prstGeom>
          <a:effectLst>
            <a:outerShdw blurRad="50800" dist="38100" dir="2700000" algn="tl" rotWithShape="0">
              <a:prstClr val="black">
                <a:alpha val="40000"/>
              </a:prstClr>
            </a:outerShdw>
          </a:effectLst>
        </p:spPr>
      </p:pic>
      <p:sp>
        <p:nvSpPr>
          <p:cNvPr id="4" name="Title 1">
            <a:extLst>
              <a:ext uri="{FF2B5EF4-FFF2-40B4-BE49-F238E27FC236}">
                <a16:creationId xmlns:a16="http://schemas.microsoft.com/office/drawing/2014/main" id="{CCD589B2-A5F7-DD32-79E9-D56E583760E8}"/>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dirty="0">
                <a:latin typeface="Franklin Gothic Medium"/>
              </a:rPr>
              <a:t>Literature Review</a:t>
            </a:r>
            <a:r>
              <a:rPr lang="en-US" altLang="ko-KR" sz="3200" baseline="30000" dirty="0">
                <a:solidFill>
                  <a:schemeClr val="accent6">
                    <a:lumMod val="65000"/>
                  </a:schemeClr>
                </a:solidFill>
                <a:latin typeface="Franklin Gothic Medium"/>
              </a:rPr>
              <a:t> </a:t>
            </a:r>
            <a:r>
              <a:rPr lang="en-US" altLang="ko-KR" sz="2000" baseline="50000" dirty="0">
                <a:solidFill>
                  <a:schemeClr val="accent1">
                    <a:lumMod val="75000"/>
                  </a:schemeClr>
                </a:solidFill>
                <a:latin typeface="Franklin Gothic Medium"/>
              </a:rPr>
              <a:t>[4]-[18]</a:t>
            </a:r>
            <a:endParaRPr lang="en-US" sz="2000" baseline="50000" dirty="0">
              <a:solidFill>
                <a:schemeClr val="accent1">
                  <a:lumMod val="75000"/>
                </a:schemeClr>
              </a:solidFill>
            </a:endParaRPr>
          </a:p>
        </p:txBody>
      </p:sp>
      <p:sp>
        <p:nvSpPr>
          <p:cNvPr id="7" name="직사각형 6">
            <a:extLst>
              <a:ext uri="{FF2B5EF4-FFF2-40B4-BE49-F238E27FC236}">
                <a16:creationId xmlns:a16="http://schemas.microsoft.com/office/drawing/2014/main" id="{64AD37AE-93F8-86D6-FCFE-C1F403E068BF}"/>
              </a:ext>
            </a:extLst>
          </p:cNvPr>
          <p:cNvSpPr/>
          <p:nvPr/>
        </p:nvSpPr>
        <p:spPr>
          <a:xfrm>
            <a:off x="473075" y="4967287"/>
            <a:ext cx="45719" cy="7302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직사각형 8">
            <a:extLst>
              <a:ext uri="{FF2B5EF4-FFF2-40B4-BE49-F238E27FC236}">
                <a16:creationId xmlns:a16="http://schemas.microsoft.com/office/drawing/2014/main" id="{37CE117A-657A-1ED2-C4DB-CFA57A9583D0}"/>
              </a:ext>
            </a:extLst>
          </p:cNvPr>
          <p:cNvSpPr/>
          <p:nvPr/>
        </p:nvSpPr>
        <p:spPr>
          <a:xfrm>
            <a:off x="8124447" y="769975"/>
            <a:ext cx="45719" cy="457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직사각형 9">
            <a:extLst>
              <a:ext uri="{FF2B5EF4-FFF2-40B4-BE49-F238E27FC236}">
                <a16:creationId xmlns:a16="http://schemas.microsoft.com/office/drawing/2014/main" id="{EEBFCECE-7F25-AB48-A661-43069C572A6A}"/>
              </a:ext>
            </a:extLst>
          </p:cNvPr>
          <p:cNvSpPr/>
          <p:nvPr/>
        </p:nvSpPr>
        <p:spPr>
          <a:xfrm>
            <a:off x="473709" y="769974"/>
            <a:ext cx="45719" cy="457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B5C08D77-AB06-CF74-0D5E-B402E2960ABA}"/>
              </a:ext>
            </a:extLst>
          </p:cNvPr>
          <p:cNvSpPr/>
          <p:nvPr/>
        </p:nvSpPr>
        <p:spPr>
          <a:xfrm>
            <a:off x="482474" y="4552317"/>
            <a:ext cx="7653531" cy="4149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직사각형 11">
            <a:extLst>
              <a:ext uri="{FF2B5EF4-FFF2-40B4-BE49-F238E27FC236}">
                <a16:creationId xmlns:a16="http://schemas.microsoft.com/office/drawing/2014/main" id="{CD80BECE-1BF8-4233-57D5-80EF7B201288}"/>
              </a:ext>
            </a:extLst>
          </p:cNvPr>
          <p:cNvSpPr/>
          <p:nvPr/>
        </p:nvSpPr>
        <p:spPr>
          <a:xfrm>
            <a:off x="7120127" y="4143809"/>
            <a:ext cx="1027179" cy="40850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5" name="그림 14">
            <a:extLst>
              <a:ext uri="{FF2B5EF4-FFF2-40B4-BE49-F238E27FC236}">
                <a16:creationId xmlns:a16="http://schemas.microsoft.com/office/drawing/2014/main" id="{34443550-C365-E8A4-C5BF-819E558CDE3A}"/>
              </a:ext>
            </a:extLst>
          </p:cNvPr>
          <p:cNvPicPr>
            <a:picLocks noChangeAspect="1"/>
          </p:cNvPicPr>
          <p:nvPr/>
        </p:nvPicPr>
        <p:blipFill>
          <a:blip r:embed="rId3"/>
          <a:stretch>
            <a:fillRect/>
          </a:stretch>
        </p:blipFill>
        <p:spPr>
          <a:xfrm>
            <a:off x="4674780" y="4256012"/>
            <a:ext cx="151056" cy="184098"/>
          </a:xfrm>
          <a:prstGeom prst="rect">
            <a:avLst/>
          </a:prstGeom>
        </p:spPr>
      </p:pic>
      <p:sp>
        <p:nvSpPr>
          <p:cNvPr id="14" name="직사각형 13">
            <a:extLst>
              <a:ext uri="{FF2B5EF4-FFF2-40B4-BE49-F238E27FC236}">
                <a16:creationId xmlns:a16="http://schemas.microsoft.com/office/drawing/2014/main" id="{5F8B908A-A2E8-F87B-C80D-88DE35DB6BEA}"/>
              </a:ext>
            </a:extLst>
          </p:cNvPr>
          <p:cNvSpPr/>
          <p:nvPr/>
        </p:nvSpPr>
        <p:spPr>
          <a:xfrm>
            <a:off x="489204" y="2364266"/>
            <a:ext cx="7653531" cy="414968"/>
          </a:xfrm>
          <a:prstGeom prst="rect">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직사각형 1">
            <a:extLst>
              <a:ext uri="{FF2B5EF4-FFF2-40B4-BE49-F238E27FC236}">
                <a16:creationId xmlns:a16="http://schemas.microsoft.com/office/drawing/2014/main" id="{536F01A6-6391-1A0D-BB59-2D96E3C342FA}"/>
              </a:ext>
            </a:extLst>
          </p:cNvPr>
          <p:cNvSpPr/>
          <p:nvPr/>
        </p:nvSpPr>
        <p:spPr>
          <a:xfrm>
            <a:off x="4293108" y="2364266"/>
            <a:ext cx="914400" cy="4149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a:extLst>
              <a:ext uri="{FF2B5EF4-FFF2-40B4-BE49-F238E27FC236}">
                <a16:creationId xmlns:a16="http://schemas.microsoft.com/office/drawing/2014/main" id="{B94498E5-C2DE-4049-2878-88840AA3F9BF}"/>
              </a:ext>
            </a:extLst>
          </p:cNvPr>
          <p:cNvSpPr/>
          <p:nvPr/>
        </p:nvSpPr>
        <p:spPr>
          <a:xfrm>
            <a:off x="7120127" y="2364266"/>
            <a:ext cx="1022608" cy="41496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422767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strVal val="#ppt_w+.3"/>
                                          </p:val>
                                        </p:tav>
                                        <p:tav tm="100000">
                                          <p:val>
                                            <p:strVal val="#ppt_w"/>
                                          </p:val>
                                        </p:tav>
                                      </p:tavLst>
                                    </p:anim>
                                    <p:anim calcmode="lin" valueType="num">
                                      <p:cBhvr>
                                        <p:cTn id="8" dur="1000" fill="hold"/>
                                        <p:tgtEl>
                                          <p:spTgt spid="8"/>
                                        </p:tgtEl>
                                        <p:attrNameLst>
                                          <p:attrName>ppt_h</p:attrName>
                                        </p:attrNameLst>
                                      </p:cBhvr>
                                      <p:tavLst>
                                        <p:tav tm="0">
                                          <p:val>
                                            <p:strVal val="#ppt_h"/>
                                          </p:val>
                                        </p:tav>
                                        <p:tav tm="100000">
                                          <p:val>
                                            <p:strVal val="#ppt_h"/>
                                          </p:val>
                                        </p:tav>
                                      </p:tavLst>
                                    </p:anim>
                                    <p:animEffect transition="in" filter="fade">
                                      <p:cBhvr>
                                        <p:cTn id="9" dur="10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1000" fill="hold"/>
                                        <p:tgtEl>
                                          <p:spTgt spid="14"/>
                                        </p:tgtEl>
                                        <p:attrNameLst>
                                          <p:attrName>ppt_w</p:attrName>
                                        </p:attrNameLst>
                                      </p:cBhvr>
                                      <p:tavLst>
                                        <p:tav tm="0">
                                          <p:val>
                                            <p:strVal val="#ppt_w+.3"/>
                                          </p:val>
                                        </p:tav>
                                        <p:tav tm="100000">
                                          <p:val>
                                            <p:strVal val="#ppt_w"/>
                                          </p:val>
                                        </p:tav>
                                      </p:tavLst>
                                    </p:anim>
                                    <p:anim calcmode="lin" valueType="num">
                                      <p:cBhvr>
                                        <p:cTn id="15" dur="1000" fill="hold"/>
                                        <p:tgtEl>
                                          <p:spTgt spid="14"/>
                                        </p:tgtEl>
                                        <p:attrNameLst>
                                          <p:attrName>ppt_h</p:attrName>
                                        </p:attrNameLst>
                                      </p:cBhvr>
                                      <p:tavLst>
                                        <p:tav tm="0">
                                          <p:val>
                                            <p:strVal val="#ppt_h"/>
                                          </p:val>
                                        </p:tav>
                                        <p:tav tm="100000">
                                          <p:val>
                                            <p:strVal val="#ppt_h"/>
                                          </p:val>
                                        </p:tav>
                                      </p:tavLst>
                                    </p:anim>
                                    <p:animEffect transition="in" filter="fade">
                                      <p:cBhvr>
                                        <p:cTn id="16" dur="10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 presetClass="entr" presetSubtype="10" fill="hold" grpId="1"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checkerboard(across)">
                                      <p:cBhvr>
                                        <p:cTn id="21" dur="500"/>
                                        <p:tgtEl>
                                          <p:spTgt spid="2"/>
                                        </p:tgtEl>
                                      </p:cBhvr>
                                    </p:animEffect>
                                  </p:childTnLst>
                                </p:cTn>
                              </p:par>
                            </p:childTnLst>
                          </p:cTn>
                        </p:par>
                        <p:par>
                          <p:cTn id="22" fill="hold">
                            <p:stCondLst>
                              <p:cond delay="500"/>
                            </p:stCondLst>
                            <p:childTnLst>
                              <p:par>
                                <p:cTn id="23" presetID="26" presetClass="emph" presetSubtype="0" fill="hold" grpId="2" nodeType="afterEffect">
                                  <p:stCondLst>
                                    <p:cond delay="0"/>
                                  </p:stCondLst>
                                  <p:childTnLst>
                                    <p:animEffect transition="out" filter="fade">
                                      <p:cBhvr>
                                        <p:cTn id="24" dur="500" tmFilter="0, 0; .2, .5; .8, .5; 1, 0"/>
                                        <p:tgtEl>
                                          <p:spTgt spid="2"/>
                                        </p:tgtEl>
                                      </p:cBhvr>
                                    </p:animEffect>
                                    <p:animScale>
                                      <p:cBhvr>
                                        <p:cTn id="25" dur="250" autoRev="1" fill="hold"/>
                                        <p:tgtEl>
                                          <p:spTgt spid="2"/>
                                        </p:tgtEl>
                                      </p:cBhvr>
                                      <p:by x="105000" y="105000"/>
                                    </p:animScale>
                                  </p:childTnLst>
                                </p:cTn>
                              </p:par>
                            </p:childTnLst>
                          </p:cTn>
                        </p:par>
                      </p:childTnLst>
                    </p:cTn>
                  </p:par>
                  <p:par>
                    <p:cTn id="26" fill="hold">
                      <p:stCondLst>
                        <p:cond delay="indefinite"/>
                      </p:stCondLst>
                      <p:childTnLst>
                        <p:par>
                          <p:cTn id="27" fill="hold">
                            <p:stCondLst>
                              <p:cond delay="0"/>
                            </p:stCondLst>
                            <p:childTnLst>
                              <p:par>
                                <p:cTn id="28" presetID="5" presetClass="entr" presetSubtype="10" fill="hold" grpId="0" nodeType="click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checkerboard(across)">
                                      <p:cBhvr>
                                        <p:cTn id="30" dur="500"/>
                                        <p:tgtEl>
                                          <p:spTgt spid="16"/>
                                        </p:tgtEl>
                                      </p:cBhvr>
                                    </p:animEffect>
                                  </p:childTnLst>
                                </p:cTn>
                              </p:par>
                            </p:childTnLst>
                          </p:cTn>
                        </p:par>
                        <p:par>
                          <p:cTn id="31" fill="hold">
                            <p:stCondLst>
                              <p:cond delay="500"/>
                            </p:stCondLst>
                            <p:childTnLst>
                              <p:par>
                                <p:cTn id="32" presetID="26" presetClass="emph" presetSubtype="0" fill="hold" grpId="1" nodeType="afterEffect">
                                  <p:stCondLst>
                                    <p:cond delay="0"/>
                                  </p:stCondLst>
                                  <p:childTnLst>
                                    <p:animEffect transition="out" filter="fade">
                                      <p:cBhvr>
                                        <p:cTn id="33" dur="500" tmFilter="0, 0; .2, .5; .8, .5; 1, 0"/>
                                        <p:tgtEl>
                                          <p:spTgt spid="16"/>
                                        </p:tgtEl>
                                      </p:cBhvr>
                                    </p:animEffect>
                                    <p:animScale>
                                      <p:cBhvr>
                                        <p:cTn id="34" dur="250" autoRev="1" fill="hold"/>
                                        <p:tgtEl>
                                          <p:spTgt spid="16"/>
                                        </p:tgtEl>
                                      </p:cBhvr>
                                      <p:by x="105000" y="105000"/>
                                    </p:animScale>
                                  </p:childTnLst>
                                </p:cTn>
                              </p:par>
                            </p:childTnLst>
                          </p:cTn>
                        </p:par>
                      </p:childTnLst>
                    </p:cTn>
                  </p:par>
                  <p:par>
                    <p:cTn id="35" fill="hold">
                      <p:stCondLst>
                        <p:cond delay="indefinite"/>
                      </p:stCondLst>
                      <p:childTnLst>
                        <p:par>
                          <p:cTn id="36" fill="hold">
                            <p:stCondLst>
                              <p:cond delay="0"/>
                            </p:stCondLst>
                            <p:childTnLst>
                              <p:par>
                                <p:cTn id="37" presetID="5" presetClass="entr" presetSubtype="1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checkerboard(across)">
                                      <p:cBhvr>
                                        <p:cTn id="39" dur="500"/>
                                        <p:tgtEl>
                                          <p:spTgt spid="12"/>
                                        </p:tgtEl>
                                      </p:cBhvr>
                                    </p:animEffect>
                                  </p:childTnLst>
                                </p:cTn>
                              </p:par>
                            </p:childTnLst>
                          </p:cTn>
                        </p:par>
                        <p:par>
                          <p:cTn id="40" fill="hold">
                            <p:stCondLst>
                              <p:cond delay="500"/>
                            </p:stCondLst>
                            <p:childTnLst>
                              <p:par>
                                <p:cTn id="41" presetID="26" presetClass="emph" presetSubtype="0" fill="hold" grpId="1" nodeType="afterEffect">
                                  <p:stCondLst>
                                    <p:cond delay="0"/>
                                  </p:stCondLst>
                                  <p:childTnLst>
                                    <p:animEffect transition="out" filter="fade">
                                      <p:cBhvr>
                                        <p:cTn id="42" dur="500" tmFilter="0, 0; .2, .5; .8, .5; 1, 0"/>
                                        <p:tgtEl>
                                          <p:spTgt spid="12"/>
                                        </p:tgtEl>
                                      </p:cBhvr>
                                    </p:animEffect>
                                    <p:animScale>
                                      <p:cBhvr>
                                        <p:cTn id="4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2" grpId="1" animBg="1"/>
      <p:bldP spid="14" grpId="0" animBg="1"/>
      <p:bldP spid="2" grpId="1" animBg="1"/>
      <p:bldP spid="2" grpId="2" animBg="1"/>
      <p:bldP spid="16" grpId="0" animBg="1"/>
      <p:bldP spid="16"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FAD8F25-3622-4045-89F0-629E0375DAE7}"/>
              </a:ext>
            </a:extLst>
          </p:cNvPr>
          <p:cNvSpPr>
            <a:spLocks noGrp="1"/>
          </p:cNvSpPr>
          <p:nvPr>
            <p:ph type="body" sz="quarter" idx="14"/>
          </p:nvPr>
        </p:nvSpPr>
        <p:spPr>
          <a:xfrm>
            <a:off x="616187" y="1396323"/>
            <a:ext cx="2543574" cy="264039"/>
          </a:xfrm>
        </p:spPr>
        <p:txBody>
          <a:bodyPr vert="horz" lIns="0" tIns="0" rIns="0" bIns="0" rtlCol="0" anchor="t">
            <a:noAutofit/>
          </a:bodyPr>
          <a:lstStyle/>
          <a:p>
            <a:pPr marL="0" indent="0" algn="ctr">
              <a:buNone/>
            </a:pPr>
            <a:r>
              <a:rPr lang="en-US" sz="1900" dirty="0">
                <a:latin typeface="Franklin Gothic Medium"/>
              </a:rPr>
              <a:t>Autonomous Drive, GPS</a:t>
            </a:r>
            <a:endParaRPr lang="en-US" sz="1900" dirty="0"/>
          </a:p>
          <a:p>
            <a:endParaRPr lang="en-US" sz="1900" dirty="0"/>
          </a:p>
        </p:txBody>
      </p:sp>
      <p:sp>
        <p:nvSpPr>
          <p:cNvPr id="5" name="Slide Number Placeholder 4">
            <a:extLst>
              <a:ext uri="{FF2B5EF4-FFF2-40B4-BE49-F238E27FC236}">
                <a16:creationId xmlns:a16="http://schemas.microsoft.com/office/drawing/2014/main" id="{C36DB6B7-CBB0-A546-A9CD-0AF851B94594}"/>
              </a:ext>
            </a:extLst>
          </p:cNvPr>
          <p:cNvSpPr>
            <a:spLocks noGrp="1"/>
          </p:cNvSpPr>
          <p:nvPr>
            <p:ph type="sldNum" sz="quarter" idx="4"/>
          </p:nvPr>
        </p:nvSpPr>
        <p:spPr/>
        <p:txBody>
          <a:bodyPr/>
          <a:lstStyle/>
          <a:p>
            <a:fld id="{8A7A6979-0714-4377-B894-6BE4C2D6E202}" type="slidenum">
              <a:rPr lang="en-US" smtClean="0"/>
              <a:pPr/>
              <a:t>6</a:t>
            </a:fld>
            <a:endParaRPr lang="en-US"/>
          </a:p>
        </p:txBody>
      </p:sp>
      <p:sp>
        <p:nvSpPr>
          <p:cNvPr id="7" name="Text Placeholder 3">
            <a:extLst>
              <a:ext uri="{FF2B5EF4-FFF2-40B4-BE49-F238E27FC236}">
                <a16:creationId xmlns:a16="http://schemas.microsoft.com/office/drawing/2014/main" id="{1F5699C7-80CC-7C22-84BE-F4D8EC23A077}"/>
              </a:ext>
            </a:extLst>
          </p:cNvPr>
          <p:cNvSpPr txBox="1">
            <a:spLocks/>
          </p:cNvSpPr>
          <p:nvPr/>
        </p:nvSpPr>
        <p:spPr>
          <a:xfrm>
            <a:off x="3831062" y="1376374"/>
            <a:ext cx="1522608" cy="258937"/>
          </a:xfrm>
          <a:prstGeom prst="rect">
            <a:avLst/>
          </a:prstGeom>
        </p:spPr>
        <p:txBody>
          <a:bodyPr vert="horz" lIns="0" tIns="0" rIns="0" bIns="0" rtlCol="0" anchor="t">
            <a:no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kern="1200" normalizeH="0" baseline="0">
                <a:solidFill>
                  <a:schemeClr val="bg1"/>
                </a:solidFill>
                <a:latin typeface="Franklin Gothic Medium" panose="020B06030201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a:lstStyle>
          <a:p>
            <a:pPr marL="0" indent="0" algn="ctr">
              <a:buNone/>
            </a:pPr>
            <a:r>
              <a:rPr lang="en-US" sz="1900" dirty="0">
                <a:latin typeface="Franklin Gothic Medium"/>
              </a:rPr>
              <a:t>Eco-friendly</a:t>
            </a:r>
            <a:endParaRPr lang="en-US" sz="1900" dirty="0"/>
          </a:p>
        </p:txBody>
      </p:sp>
      <p:sp>
        <p:nvSpPr>
          <p:cNvPr id="9" name="Text Placeholder 3">
            <a:extLst>
              <a:ext uri="{FF2B5EF4-FFF2-40B4-BE49-F238E27FC236}">
                <a16:creationId xmlns:a16="http://schemas.microsoft.com/office/drawing/2014/main" id="{DA57301E-0573-9D19-E65D-EF1F6541F39D}"/>
              </a:ext>
            </a:extLst>
          </p:cNvPr>
          <p:cNvSpPr txBox="1">
            <a:spLocks/>
          </p:cNvSpPr>
          <p:nvPr/>
        </p:nvSpPr>
        <p:spPr>
          <a:xfrm>
            <a:off x="6289011" y="1376373"/>
            <a:ext cx="2044216" cy="258937"/>
          </a:xfrm>
          <a:prstGeom prst="rect">
            <a:avLst/>
          </a:prstGeom>
        </p:spPr>
        <p:txBody>
          <a:bodyPr vert="horz" lIns="0" tIns="0" rIns="0" bIns="0" rtlCol="0" anchor="t">
            <a:no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kern="1200" normalizeH="0" baseline="0">
                <a:solidFill>
                  <a:schemeClr val="bg1"/>
                </a:solidFill>
                <a:latin typeface="Franklin Gothic Medium" panose="020B06030201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a:lstStyle>
          <a:p>
            <a:pPr marL="0" indent="0" algn="ctr">
              <a:buNone/>
            </a:pPr>
            <a:r>
              <a:rPr lang="en-US" sz="1900" dirty="0">
                <a:latin typeface="Franklin Gothic Medium"/>
              </a:rPr>
              <a:t>Computer Vision</a:t>
            </a:r>
            <a:endParaRPr lang="en-US" sz="1900" dirty="0"/>
          </a:p>
        </p:txBody>
      </p:sp>
      <p:grpSp>
        <p:nvGrpSpPr>
          <p:cNvPr id="27" name="그룹 26">
            <a:extLst>
              <a:ext uri="{FF2B5EF4-FFF2-40B4-BE49-F238E27FC236}">
                <a16:creationId xmlns:a16="http://schemas.microsoft.com/office/drawing/2014/main" id="{97F14CE0-2AC9-9C6D-3E3F-A60D5DEFC461}"/>
              </a:ext>
            </a:extLst>
          </p:cNvPr>
          <p:cNvGrpSpPr/>
          <p:nvPr/>
        </p:nvGrpSpPr>
        <p:grpSpPr>
          <a:xfrm>
            <a:off x="1174869" y="1885696"/>
            <a:ext cx="6794262" cy="1888744"/>
            <a:chOff x="1149588" y="2027936"/>
            <a:chExt cx="6794262" cy="1888744"/>
          </a:xfrm>
          <a:effectLst>
            <a:reflection blurRad="38100" stA="62000" endPos="48000" dir="5400000" sy="-100000" algn="bl" rotWithShape="0"/>
          </a:effectLst>
        </p:grpSpPr>
        <p:pic>
          <p:nvPicPr>
            <p:cNvPr id="10" name="그림 10" descr="텍스트, 촛대이(가) 표시된 사진&#10;&#10;자동 생성된 설명">
              <a:extLst>
                <a:ext uri="{FF2B5EF4-FFF2-40B4-BE49-F238E27FC236}">
                  <a16:creationId xmlns:a16="http://schemas.microsoft.com/office/drawing/2014/main" id="{9C3FA30C-58DE-6F54-DA80-B11528385309}"/>
                </a:ext>
              </a:extLst>
            </p:cNvPr>
            <p:cNvPicPr>
              <a:picLocks noChangeAspect="1"/>
            </p:cNvPicPr>
            <p:nvPr/>
          </p:nvPicPr>
          <p:blipFill>
            <a:blip r:embed="rId2">
              <a:duotone>
                <a:prstClr val="black"/>
                <a:srgbClr val="92D050">
                  <a:tint val="45000"/>
                  <a:satMod val="400000"/>
                </a:srgbClr>
              </a:duotone>
              <a:extLst>
                <a:ext uri="{BEBA8EAE-BF5A-486C-A8C5-ECC9F3942E4B}">
                  <a14:imgProps xmlns:a14="http://schemas.microsoft.com/office/drawing/2010/main">
                    <a14:imgLayer r:embed="rId3">
                      <a14:imgEffect>
                        <a14:brightnessContrast bright="40000"/>
                      </a14:imgEffect>
                    </a14:imgLayer>
                  </a14:imgProps>
                </a:ext>
              </a:extLst>
            </a:blip>
            <a:stretch>
              <a:fillRect/>
            </a:stretch>
          </p:blipFill>
          <p:spPr>
            <a:xfrm>
              <a:off x="3845652" y="2240621"/>
              <a:ext cx="1473108" cy="1463376"/>
            </a:xfrm>
            <a:prstGeom prst="rect">
              <a:avLst/>
            </a:prstGeom>
          </p:spPr>
        </p:pic>
        <p:pic>
          <p:nvPicPr>
            <p:cNvPr id="11" name="그림 11">
              <a:extLst>
                <a:ext uri="{FF2B5EF4-FFF2-40B4-BE49-F238E27FC236}">
                  <a16:creationId xmlns:a16="http://schemas.microsoft.com/office/drawing/2014/main" id="{27CCDD3D-4608-D733-06D2-6DA4E35E8DB3}"/>
                </a:ext>
              </a:extLst>
            </p:cNvPr>
            <p:cNvPicPr>
              <a:picLocks noChangeAspect="1"/>
            </p:cNvPicPr>
            <p:nvPr/>
          </p:nvPicPr>
          <p:blipFill>
            <a:blip r:embed="rId4">
              <a:duotone>
                <a:prstClr val="black"/>
                <a:srgbClr val="0070C0">
                  <a:tint val="45000"/>
                  <a:satMod val="400000"/>
                </a:srgbClr>
              </a:duotone>
              <a:extLst>
                <a:ext uri="{BEBA8EAE-BF5A-486C-A8C5-ECC9F3942E4B}">
                  <a14:imgProps xmlns:a14="http://schemas.microsoft.com/office/drawing/2010/main">
                    <a14:imgLayer r:embed="rId5">
                      <a14:imgEffect>
                        <a14:artisticPhotocopy/>
                      </a14:imgEffect>
                    </a14:imgLayer>
                  </a14:imgProps>
                </a:ext>
              </a:extLst>
            </a:blip>
            <a:stretch>
              <a:fillRect/>
            </a:stretch>
          </p:blipFill>
          <p:spPr>
            <a:xfrm>
              <a:off x="1149588" y="2558546"/>
              <a:ext cx="1456452" cy="1358134"/>
            </a:xfrm>
            <a:prstGeom prst="rect">
              <a:avLst/>
            </a:prstGeom>
          </p:spPr>
        </p:pic>
        <p:pic>
          <p:nvPicPr>
            <p:cNvPr id="13" name="그림 13">
              <a:extLst>
                <a:ext uri="{FF2B5EF4-FFF2-40B4-BE49-F238E27FC236}">
                  <a16:creationId xmlns:a16="http://schemas.microsoft.com/office/drawing/2014/main" id="{54F3A392-5457-67FD-C81F-B4DD0D617C57}"/>
                </a:ext>
              </a:extLst>
            </p:cNvPr>
            <p:cNvPicPr>
              <a:picLocks noChangeAspect="1"/>
            </p:cNvPicPr>
            <p:nvPr/>
          </p:nvPicPr>
          <p:blipFill>
            <a:blip r:embed="rId6">
              <a:duotone>
                <a:prstClr val="black"/>
                <a:srgbClr val="002060">
                  <a:tint val="45000"/>
                  <a:satMod val="400000"/>
                </a:srgbClr>
              </a:duotone>
              <a:extLst>
                <a:ext uri="{BEBA8EAE-BF5A-486C-A8C5-ECC9F3942E4B}">
                  <a14:imgProps xmlns:a14="http://schemas.microsoft.com/office/drawing/2010/main">
                    <a14:imgLayer r:embed="rId7">
                      <a14:imgEffect>
                        <a14:artisticPhotocopy/>
                      </a14:imgEffect>
                      <a14:imgEffect>
                        <a14:sharpenSoften amount="50000"/>
                      </a14:imgEffect>
                    </a14:imgLayer>
                  </a14:imgProps>
                </a:ext>
              </a:extLst>
            </a:blip>
            <a:stretch>
              <a:fillRect/>
            </a:stretch>
          </p:blipFill>
          <p:spPr>
            <a:xfrm>
              <a:off x="1481148" y="2027936"/>
              <a:ext cx="793332" cy="742853"/>
            </a:xfrm>
            <a:prstGeom prst="rect">
              <a:avLst/>
            </a:prstGeom>
          </p:spPr>
        </p:pic>
        <p:pic>
          <p:nvPicPr>
            <p:cNvPr id="15" name="그림 15">
              <a:extLst>
                <a:ext uri="{FF2B5EF4-FFF2-40B4-BE49-F238E27FC236}">
                  <a16:creationId xmlns:a16="http://schemas.microsoft.com/office/drawing/2014/main" id="{997AD3D0-67E1-9B9D-8787-F067CD395B26}"/>
                </a:ext>
              </a:extLst>
            </p:cNvPr>
            <p:cNvPicPr>
              <a:picLocks noChangeAspect="1"/>
            </p:cNvPicPr>
            <p:nvPr/>
          </p:nvPicPr>
          <p:blipFill>
            <a:blip r:embed="rId8">
              <a:duotone>
                <a:schemeClr val="accent1">
                  <a:shade val="45000"/>
                  <a:satMod val="135000"/>
                </a:schemeClr>
                <a:prstClr val="white"/>
              </a:duotone>
            </a:blip>
            <a:stretch>
              <a:fillRect/>
            </a:stretch>
          </p:blipFill>
          <p:spPr>
            <a:xfrm>
              <a:off x="6658070" y="2332739"/>
              <a:ext cx="1285780" cy="1279140"/>
            </a:xfrm>
            <a:prstGeom prst="rect">
              <a:avLst/>
            </a:prstGeom>
          </p:spPr>
        </p:pic>
        <p:pic>
          <p:nvPicPr>
            <p:cNvPr id="16" name="그림 16">
              <a:extLst>
                <a:ext uri="{FF2B5EF4-FFF2-40B4-BE49-F238E27FC236}">
                  <a16:creationId xmlns:a16="http://schemas.microsoft.com/office/drawing/2014/main" id="{3F6189B0-F207-94B4-8850-2C82372B7373}"/>
                </a:ext>
              </a:extLst>
            </p:cNvPr>
            <p:cNvPicPr>
              <a:picLocks noChangeAspect="1"/>
            </p:cNvPicPr>
            <p:nvPr/>
          </p:nvPicPr>
          <p:blipFill>
            <a:blip r:embed="rId9">
              <a:duotone>
                <a:prstClr val="black"/>
                <a:srgbClr val="0070C0">
                  <a:tint val="45000"/>
                  <a:satMod val="400000"/>
                </a:srgbClr>
              </a:duotone>
              <a:extLst>
                <a:ext uri="{BEBA8EAE-BF5A-486C-A8C5-ECC9F3942E4B}">
                  <a14:imgProps xmlns:a14="http://schemas.microsoft.com/office/drawing/2010/main">
                    <a14:imgLayer r:embed="rId10">
                      <a14:imgEffect>
                        <a14:brightnessContrast contrast="40000"/>
                      </a14:imgEffect>
                    </a14:imgLayer>
                  </a14:imgProps>
                </a:ext>
              </a:extLst>
            </a:blip>
            <a:stretch>
              <a:fillRect/>
            </a:stretch>
          </p:blipFill>
          <p:spPr>
            <a:xfrm>
              <a:off x="7039192" y="2458979"/>
              <a:ext cx="523535" cy="513329"/>
            </a:xfrm>
            <a:prstGeom prst="rect">
              <a:avLst/>
            </a:prstGeom>
          </p:spPr>
        </p:pic>
      </p:grpSp>
      <p:sp>
        <p:nvSpPr>
          <p:cNvPr id="18" name="Title 1">
            <a:extLst>
              <a:ext uri="{FF2B5EF4-FFF2-40B4-BE49-F238E27FC236}">
                <a16:creationId xmlns:a16="http://schemas.microsoft.com/office/drawing/2014/main" id="{4F05C45E-FCAD-88CA-0745-009AA0B84AFA}"/>
              </a:ext>
            </a:extLst>
          </p:cNvPr>
          <p:cNvSpPr txBox="1">
            <a:spLocks/>
          </p:cNvSpPr>
          <p:nvPr/>
        </p:nvSpPr>
        <p:spPr bwMode="blackWhite">
          <a:xfrm>
            <a:off x="438857" y="235993"/>
            <a:ext cx="7790797" cy="4154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000" dirty="0"/>
              <a:t>Novelty</a:t>
            </a:r>
            <a:endParaRPr lang="en-US" sz="3000" dirty="0"/>
          </a:p>
        </p:txBody>
      </p:sp>
      <p:sp>
        <p:nvSpPr>
          <p:cNvPr id="3" name="직사각형 2">
            <a:extLst>
              <a:ext uri="{FF2B5EF4-FFF2-40B4-BE49-F238E27FC236}">
                <a16:creationId xmlns:a16="http://schemas.microsoft.com/office/drawing/2014/main" id="{C161E45A-5E53-DC2E-52CE-33C6884B4893}"/>
              </a:ext>
            </a:extLst>
          </p:cNvPr>
          <p:cNvSpPr/>
          <p:nvPr/>
        </p:nvSpPr>
        <p:spPr>
          <a:xfrm>
            <a:off x="0" y="0"/>
            <a:ext cx="9144000" cy="5143500"/>
          </a:xfrm>
          <a:prstGeom prst="rect">
            <a:avLst/>
          </a:prstGeom>
          <a:solidFill>
            <a:schemeClr val="bg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Google Shape;93;p1">
            <a:extLst>
              <a:ext uri="{FF2B5EF4-FFF2-40B4-BE49-F238E27FC236}">
                <a16:creationId xmlns:a16="http://schemas.microsoft.com/office/drawing/2014/main" id="{3406D237-14EC-968E-6C5D-DF2343821AEA}"/>
              </a:ext>
            </a:extLst>
          </p:cNvPr>
          <p:cNvSpPr txBox="1">
            <a:spLocks noGrp="1"/>
          </p:cNvSpPr>
          <p:nvPr/>
        </p:nvSpPr>
        <p:spPr>
          <a:xfrm>
            <a:off x="801085" y="2340918"/>
            <a:ext cx="7541831" cy="461665"/>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Noto Sans Symbols"/>
              <a:buChar char="▪"/>
              <a:defRPr sz="1800" b="0" i="0" u="none" strike="noStrike" cap="none">
                <a:solidFill>
                  <a:schemeClr val="dk1"/>
                </a:solidFill>
                <a:latin typeface="Libre Franklin Medium"/>
                <a:ea typeface="Libre Franklin Medium"/>
                <a:cs typeface="Libre Franklin Medium"/>
                <a:sym typeface="Libre Franklin Medium"/>
              </a:defRPr>
            </a:lvl1pPr>
            <a:lvl2pPr marL="914400" marR="0" lvl="1" indent="-342900" algn="l" rtl="0">
              <a:lnSpc>
                <a:spcPct val="100000"/>
              </a:lnSpc>
              <a:spcBef>
                <a:spcPts val="1000"/>
              </a:spcBef>
              <a:spcAft>
                <a:spcPts val="0"/>
              </a:spcAft>
              <a:buClr>
                <a:schemeClr val="accent2"/>
              </a:buClr>
              <a:buSzPts val="1800"/>
              <a:buFont typeface="Arial"/>
              <a:buChar char="•"/>
              <a:defRPr sz="1600" b="0" i="0" u="none" strike="noStrike" cap="none">
                <a:solidFill>
                  <a:srgbClr val="262626"/>
                </a:solidFill>
                <a:latin typeface="Libre Franklin Medium"/>
                <a:ea typeface="Libre Franklin Medium"/>
                <a:cs typeface="Libre Franklin Medium"/>
                <a:sym typeface="Libre Franklin Medium"/>
              </a:defRPr>
            </a:lvl2pPr>
            <a:lvl3pPr marL="1371600" marR="0" lvl="2" indent="-342900" algn="l" rtl="0">
              <a:lnSpc>
                <a:spcPct val="100000"/>
              </a:lnSpc>
              <a:spcBef>
                <a:spcPts val="1000"/>
              </a:spcBef>
              <a:spcAft>
                <a:spcPts val="0"/>
              </a:spcAft>
              <a:buClr>
                <a:schemeClr val="accent2"/>
              </a:buClr>
              <a:buSzPts val="1800"/>
              <a:buFont typeface="Arial"/>
              <a:buChar char="•"/>
              <a:defRPr sz="1600" b="0" i="0" u="none" strike="noStrike" cap="none">
                <a:solidFill>
                  <a:srgbClr val="262626"/>
                </a:solidFill>
                <a:latin typeface="Libre Franklin Medium"/>
                <a:ea typeface="Libre Franklin Medium"/>
                <a:cs typeface="Libre Franklin Medium"/>
                <a:sym typeface="Libre Franklin Medium"/>
              </a:defRPr>
            </a:lvl3pPr>
            <a:lvl4pPr marL="1828800" marR="0" lvl="3" indent="-342900" algn="l" rtl="0">
              <a:lnSpc>
                <a:spcPct val="100000"/>
              </a:lnSpc>
              <a:spcBef>
                <a:spcPts val="1000"/>
              </a:spcBef>
              <a:spcAft>
                <a:spcPts val="0"/>
              </a:spcAft>
              <a:buClr>
                <a:schemeClr val="accent2"/>
              </a:buClr>
              <a:buSzPts val="1800"/>
              <a:buFont typeface="Arial"/>
              <a:buChar char="•"/>
              <a:defRPr sz="1600" b="0" i="0" u="none" strike="noStrike" cap="none">
                <a:solidFill>
                  <a:srgbClr val="262626"/>
                </a:solidFill>
                <a:latin typeface="Libre Franklin Medium"/>
                <a:ea typeface="Libre Franklin Medium"/>
                <a:cs typeface="Libre Franklin Medium"/>
                <a:sym typeface="Libre Franklin Medium"/>
              </a:defRPr>
            </a:lvl4pPr>
            <a:lvl5pPr marL="2286000" marR="0" lvl="4" indent="-342900" algn="l" rtl="0">
              <a:lnSpc>
                <a:spcPct val="100000"/>
              </a:lnSpc>
              <a:spcBef>
                <a:spcPts val="1000"/>
              </a:spcBef>
              <a:spcAft>
                <a:spcPts val="0"/>
              </a:spcAft>
              <a:buClr>
                <a:schemeClr val="accent2"/>
              </a:buClr>
              <a:buSzPts val="1800"/>
              <a:buFont typeface="Arial"/>
              <a:buChar char="•"/>
              <a:defRPr sz="1600" b="0" i="0" u="none" strike="noStrike" cap="none">
                <a:solidFill>
                  <a:srgbClr val="262626"/>
                </a:solidFill>
                <a:latin typeface="Libre Franklin Medium"/>
                <a:ea typeface="Libre Franklin Medium"/>
                <a:cs typeface="Libre Franklin Medium"/>
                <a:sym typeface="Libre Franklin Medium"/>
              </a:defRPr>
            </a:lvl5pPr>
            <a:lvl6pPr marL="2743200" marR="0" lvl="5" indent="-342900" algn="l" rtl="0">
              <a:lnSpc>
                <a:spcPct val="100000"/>
              </a:lnSpc>
              <a:spcBef>
                <a:spcPts val="1000"/>
              </a:spcBef>
              <a:spcAft>
                <a:spcPts val="0"/>
              </a:spcAft>
              <a:buClr>
                <a:schemeClr val="accent2"/>
              </a:buClr>
              <a:buSzPts val="1800"/>
              <a:buFont typeface="Arial"/>
              <a:buChar char="•"/>
              <a:defRPr sz="1600" b="0" i="0" u="none" strike="noStrike" cap="none">
                <a:solidFill>
                  <a:schemeClr val="lt1"/>
                </a:solidFill>
                <a:latin typeface="Libre Franklin"/>
                <a:ea typeface="Libre Franklin"/>
                <a:cs typeface="Libre Franklin"/>
                <a:sym typeface="Libre Franklin"/>
              </a:defRPr>
            </a:lvl6pPr>
            <a:lvl7pPr marL="3200400" marR="0" lvl="6" indent="-342900" algn="l" rtl="0">
              <a:lnSpc>
                <a:spcPct val="100000"/>
              </a:lnSpc>
              <a:spcBef>
                <a:spcPts val="1000"/>
              </a:spcBef>
              <a:spcAft>
                <a:spcPts val="0"/>
              </a:spcAft>
              <a:buClr>
                <a:schemeClr val="accent2"/>
              </a:buClr>
              <a:buSzPts val="1800"/>
              <a:buFont typeface="Arial"/>
              <a:buChar char="•"/>
              <a:defRPr sz="1600" b="0" i="0" u="none" strike="noStrike" cap="none">
                <a:solidFill>
                  <a:schemeClr val="lt1"/>
                </a:solidFill>
                <a:latin typeface="Libre Franklin"/>
                <a:ea typeface="Libre Franklin"/>
                <a:cs typeface="Libre Franklin"/>
                <a:sym typeface="Libre Franklin"/>
              </a:defRPr>
            </a:lvl7pPr>
            <a:lvl8pPr marL="3657600" marR="0" lvl="7" indent="-342900" algn="l" rtl="0">
              <a:lnSpc>
                <a:spcPct val="100000"/>
              </a:lnSpc>
              <a:spcBef>
                <a:spcPts val="1000"/>
              </a:spcBef>
              <a:spcAft>
                <a:spcPts val="0"/>
              </a:spcAft>
              <a:buClr>
                <a:schemeClr val="accent2"/>
              </a:buClr>
              <a:buSzPts val="1800"/>
              <a:buFont typeface="Arial"/>
              <a:buChar char="•"/>
              <a:defRPr sz="1600" b="0" i="0" u="none" strike="noStrike" cap="none">
                <a:solidFill>
                  <a:schemeClr val="lt1"/>
                </a:solidFill>
                <a:latin typeface="Libre Franklin"/>
                <a:ea typeface="Libre Franklin"/>
                <a:cs typeface="Libre Franklin"/>
                <a:sym typeface="Libre Franklin"/>
              </a:defRPr>
            </a:lvl8pPr>
            <a:lvl9pPr marL="4114800" marR="0" lvl="8" indent="-342900" algn="l" rtl="0">
              <a:lnSpc>
                <a:spcPct val="100000"/>
              </a:lnSpc>
              <a:spcBef>
                <a:spcPts val="1000"/>
              </a:spcBef>
              <a:spcAft>
                <a:spcPts val="0"/>
              </a:spcAft>
              <a:buClr>
                <a:schemeClr val="accent2"/>
              </a:buClr>
              <a:buSzPts val="1800"/>
              <a:buFont typeface="Arial"/>
              <a:buChar char="•"/>
              <a:defRPr sz="1600" b="0" i="0" u="none" strike="noStrike" cap="none">
                <a:solidFill>
                  <a:schemeClr val="lt1"/>
                </a:solidFill>
                <a:latin typeface="Libre Franklin"/>
                <a:ea typeface="Libre Franklin"/>
                <a:cs typeface="Libre Franklin"/>
                <a:sym typeface="Libre Franklin"/>
              </a:defRPr>
            </a:lvl9pPr>
          </a:lstStyle>
          <a:p>
            <a:pPr marL="0" lvl="0" indent="0" algn="ctr" rtl="0">
              <a:lnSpc>
                <a:spcPct val="100000"/>
              </a:lnSpc>
              <a:spcBef>
                <a:spcPts val="0"/>
              </a:spcBef>
              <a:spcAft>
                <a:spcPts val="0"/>
              </a:spcAft>
              <a:buSzPts val="1400"/>
              <a:buNone/>
            </a:pPr>
            <a:r>
              <a:rPr lang="en-US" sz="3000" b="1" i="1" dirty="0">
                <a:solidFill>
                  <a:srgbClr val="404040"/>
                </a:solidFill>
              </a:rPr>
              <a:t> </a:t>
            </a:r>
            <a:r>
              <a:rPr lang="en-US" sz="3000" b="1" i="1" dirty="0">
                <a:solidFill>
                  <a:srgbClr val="FFFFFF"/>
                </a:solidFill>
              </a:rPr>
              <a:t>“</a:t>
            </a:r>
            <a:r>
              <a:rPr lang="en-US" sz="3000" b="1" i="1" dirty="0">
                <a:solidFill>
                  <a:srgbClr val="A4C2F4"/>
                </a:solidFill>
              </a:rPr>
              <a:t>A</a:t>
            </a:r>
            <a:r>
              <a:rPr lang="en-US" sz="3000" b="1" i="1" dirty="0">
                <a:solidFill>
                  <a:schemeClr val="accent5"/>
                </a:solidFill>
              </a:rPr>
              <a:t>utonomous</a:t>
            </a:r>
            <a:r>
              <a:rPr lang="en-US" sz="3000" b="1" i="1" dirty="0">
                <a:solidFill>
                  <a:srgbClr val="404040"/>
                </a:solidFill>
              </a:rPr>
              <a:t> </a:t>
            </a:r>
            <a:r>
              <a:rPr lang="en-US" sz="3000" b="1" i="1" dirty="0">
                <a:solidFill>
                  <a:srgbClr val="A4C2F4"/>
                </a:solidFill>
              </a:rPr>
              <a:t>B</a:t>
            </a:r>
            <a:r>
              <a:rPr lang="en-US" sz="3000" b="1" i="1" dirty="0">
                <a:solidFill>
                  <a:srgbClr val="FFFFFF"/>
                </a:solidFill>
              </a:rPr>
              <a:t>each</a:t>
            </a:r>
            <a:r>
              <a:rPr lang="en-US" sz="3000" b="1" i="1" dirty="0">
                <a:solidFill>
                  <a:srgbClr val="404040"/>
                </a:solidFill>
              </a:rPr>
              <a:t> </a:t>
            </a:r>
            <a:r>
              <a:rPr lang="en-US" sz="3000" b="1" i="1" dirty="0">
                <a:solidFill>
                  <a:srgbClr val="A4C2F4"/>
                </a:solidFill>
              </a:rPr>
              <a:t>C</a:t>
            </a:r>
            <a:r>
              <a:rPr lang="en-US" sz="3000" b="1" i="1" dirty="0">
                <a:solidFill>
                  <a:srgbClr val="FFFFFF"/>
                </a:solidFill>
              </a:rPr>
              <a:t>leaning</a:t>
            </a:r>
            <a:r>
              <a:rPr lang="en-US" sz="3000" b="1" i="1" dirty="0">
                <a:solidFill>
                  <a:srgbClr val="404040"/>
                </a:solidFill>
              </a:rPr>
              <a:t> </a:t>
            </a:r>
            <a:r>
              <a:rPr lang="en-US" sz="3000" b="1" i="1" dirty="0" err="1">
                <a:solidFill>
                  <a:srgbClr val="FFFFFF"/>
                </a:solidFill>
              </a:rPr>
              <a:t>ro</a:t>
            </a:r>
            <a:r>
              <a:rPr lang="en-US" sz="3000" b="1" i="1" dirty="0" err="1">
                <a:solidFill>
                  <a:srgbClr val="A4C2F4"/>
                </a:solidFill>
              </a:rPr>
              <a:t>B</a:t>
            </a:r>
            <a:r>
              <a:rPr lang="en-US" sz="3000" b="1" i="1" dirty="0" err="1">
                <a:solidFill>
                  <a:srgbClr val="FFFFFF"/>
                </a:solidFill>
              </a:rPr>
              <a:t>ot</a:t>
            </a:r>
            <a:r>
              <a:rPr lang="en-US" sz="3000" b="1" i="1" dirty="0">
                <a:solidFill>
                  <a:srgbClr val="FFFFFF"/>
                </a:solidFill>
              </a:rPr>
              <a:t>”</a:t>
            </a:r>
            <a:r>
              <a:rPr lang="en-US" sz="3000" b="1" i="1" dirty="0">
                <a:solidFill>
                  <a:srgbClr val="404040"/>
                </a:solidFill>
              </a:rPr>
              <a:t> </a:t>
            </a:r>
            <a:endParaRPr sz="3000" b="1" i="1" dirty="0">
              <a:solidFill>
                <a:srgbClr val="404040"/>
              </a:solidFill>
              <a:latin typeface="Libre Franklin Medium"/>
              <a:ea typeface="Libre Franklin Medium"/>
              <a:cs typeface="Libre Franklin Medium"/>
              <a:sym typeface="Libre Franklin Medium"/>
            </a:endParaRPr>
          </a:p>
        </p:txBody>
      </p:sp>
    </p:spTree>
    <p:extLst>
      <p:ext uri="{BB962C8B-B14F-4D97-AF65-F5344CB8AC3E}">
        <p14:creationId xmlns:p14="http://schemas.microsoft.com/office/powerpoint/2010/main" val="4261851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4" presetClass="entr" presetSubtype="10" fill="hold" grpId="0" nodeType="withEffect">
                                  <p:stCondLst>
                                    <p:cond delay="0"/>
                                  </p:stCondLst>
                                  <p:iterate type="lt">
                                    <p:tmPct val="0"/>
                                  </p:iterate>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500"/>
                                        <p:tgtEl>
                                          <p:spTgt spid="2"/>
                                        </p:tgtEl>
                                      </p:cBhvr>
                                    </p:animEffect>
                                  </p:childTnLst>
                                </p:cTn>
                              </p:par>
                            </p:childTnLst>
                          </p:cTn>
                        </p:par>
                        <p:par>
                          <p:cTn id="11" fill="hold">
                            <p:stCondLst>
                              <p:cond delay="500"/>
                            </p:stCondLst>
                            <p:childTnLst>
                              <p:par>
                                <p:cTn id="12" presetID="32" presetClass="emph" presetSubtype="0" fill="hold" grpId="1" nodeType="afterEffect">
                                  <p:stCondLst>
                                    <p:cond delay="0"/>
                                  </p:stCondLst>
                                  <p:iterate type="lt">
                                    <p:tmPct val="0"/>
                                  </p:iterate>
                                  <p:childTnLst>
                                    <p:animRot by="120000">
                                      <p:cBhvr>
                                        <p:cTn id="13" dur="100" fill="hold">
                                          <p:stCondLst>
                                            <p:cond delay="0"/>
                                          </p:stCondLst>
                                        </p:cTn>
                                        <p:tgtEl>
                                          <p:spTgt spid="2"/>
                                        </p:tgtEl>
                                        <p:attrNameLst>
                                          <p:attrName>r</p:attrName>
                                        </p:attrNameLst>
                                      </p:cBhvr>
                                    </p:animRot>
                                    <p:animRot by="-240000">
                                      <p:cBhvr>
                                        <p:cTn id="14" dur="200" fill="hold">
                                          <p:stCondLst>
                                            <p:cond delay="200"/>
                                          </p:stCondLst>
                                        </p:cTn>
                                        <p:tgtEl>
                                          <p:spTgt spid="2"/>
                                        </p:tgtEl>
                                        <p:attrNameLst>
                                          <p:attrName>r</p:attrName>
                                        </p:attrNameLst>
                                      </p:cBhvr>
                                    </p:animRot>
                                    <p:animRot by="240000">
                                      <p:cBhvr>
                                        <p:cTn id="15" dur="200" fill="hold">
                                          <p:stCondLst>
                                            <p:cond delay="400"/>
                                          </p:stCondLst>
                                        </p:cTn>
                                        <p:tgtEl>
                                          <p:spTgt spid="2"/>
                                        </p:tgtEl>
                                        <p:attrNameLst>
                                          <p:attrName>r</p:attrName>
                                        </p:attrNameLst>
                                      </p:cBhvr>
                                    </p:animRot>
                                    <p:animRot by="-240000">
                                      <p:cBhvr>
                                        <p:cTn id="16" dur="200" fill="hold">
                                          <p:stCondLst>
                                            <p:cond delay="600"/>
                                          </p:stCondLst>
                                        </p:cTn>
                                        <p:tgtEl>
                                          <p:spTgt spid="2"/>
                                        </p:tgtEl>
                                        <p:attrNameLst>
                                          <p:attrName>r</p:attrName>
                                        </p:attrNameLst>
                                      </p:cBhvr>
                                    </p:animRot>
                                    <p:animRot by="120000">
                                      <p:cBhvr>
                                        <p:cTn id="17"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36DB6B7-CBB0-A546-A9CD-0AF851B94594}"/>
              </a:ext>
            </a:extLst>
          </p:cNvPr>
          <p:cNvSpPr>
            <a:spLocks noGrp="1"/>
          </p:cNvSpPr>
          <p:nvPr>
            <p:ph type="sldNum" sz="quarter" idx="4"/>
          </p:nvPr>
        </p:nvSpPr>
        <p:spPr/>
        <p:txBody>
          <a:bodyPr/>
          <a:lstStyle/>
          <a:p>
            <a:fld id="{8A7A6979-0714-4377-B894-6BE4C2D6E202}" type="slidenum">
              <a:rPr lang="en-US" smtClean="0"/>
              <a:pPr/>
              <a:t>7</a:t>
            </a:fld>
            <a:endParaRPr lang="en-US"/>
          </a:p>
        </p:txBody>
      </p:sp>
      <p:sp>
        <p:nvSpPr>
          <p:cNvPr id="3" name="Title 1">
            <a:extLst>
              <a:ext uri="{FF2B5EF4-FFF2-40B4-BE49-F238E27FC236}">
                <a16:creationId xmlns:a16="http://schemas.microsoft.com/office/drawing/2014/main" id="{15472CAB-9FF8-F10F-967D-E66962A05366}"/>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dirty="0" err="1">
                <a:latin typeface="Franklin Gothic Medium"/>
              </a:rPr>
              <a:t>ABCbot</a:t>
            </a:r>
            <a:r>
              <a:rPr lang="en-US" altLang="ko-KR" sz="3200" dirty="0">
                <a:latin typeface="Franklin Gothic Medium"/>
              </a:rPr>
              <a:t> Structure</a:t>
            </a:r>
            <a:endParaRPr lang="en-US" sz="3000" dirty="0"/>
          </a:p>
        </p:txBody>
      </p:sp>
      <p:sp>
        <p:nvSpPr>
          <p:cNvPr id="8" name="직사각형 7">
            <a:extLst>
              <a:ext uri="{FF2B5EF4-FFF2-40B4-BE49-F238E27FC236}">
                <a16:creationId xmlns:a16="http://schemas.microsoft.com/office/drawing/2014/main" id="{69BD1D70-F3E0-8C47-201F-510B07F93D29}"/>
              </a:ext>
            </a:extLst>
          </p:cNvPr>
          <p:cNvSpPr/>
          <p:nvPr/>
        </p:nvSpPr>
        <p:spPr>
          <a:xfrm>
            <a:off x="345440" y="4541520"/>
            <a:ext cx="1518058"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4" name="그림 5">
            <a:extLst>
              <a:ext uri="{FF2B5EF4-FFF2-40B4-BE49-F238E27FC236}">
                <a16:creationId xmlns:a16="http://schemas.microsoft.com/office/drawing/2014/main" id="{08C975C2-C6AD-77D7-6B0F-7508F47313DA}"/>
              </a:ext>
            </a:extLst>
          </p:cNvPr>
          <p:cNvPicPr>
            <a:picLocks noChangeAspect="1"/>
          </p:cNvPicPr>
          <p:nvPr/>
        </p:nvPicPr>
        <p:blipFill rotWithShape="1">
          <a:blip r:embed="rId2"/>
          <a:srcRect l="2507" t="5343" r="9042" b="10105"/>
          <a:stretch/>
        </p:blipFill>
        <p:spPr>
          <a:xfrm>
            <a:off x="1633625" y="748686"/>
            <a:ext cx="5876750" cy="4329454"/>
          </a:xfrm>
          <a:prstGeom prst="roundRect">
            <a:avLst>
              <a:gd name="adj" fmla="val 0"/>
            </a:avLst>
          </a:prstGeom>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972565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직사각형 11">
            <a:extLst>
              <a:ext uri="{FF2B5EF4-FFF2-40B4-BE49-F238E27FC236}">
                <a16:creationId xmlns:a16="http://schemas.microsoft.com/office/drawing/2014/main" id="{B02BA233-CB7D-BE5A-E7FD-210E26C4D012}"/>
              </a:ext>
            </a:extLst>
          </p:cNvPr>
          <p:cNvSpPr/>
          <p:nvPr/>
        </p:nvSpPr>
        <p:spPr>
          <a:xfrm>
            <a:off x="345440" y="4541520"/>
            <a:ext cx="1518058"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8</a:t>
            </a:fld>
            <a:endParaRPr lang="en-US"/>
          </a:p>
        </p:txBody>
      </p:sp>
      <p:sp>
        <p:nvSpPr>
          <p:cNvPr id="3" name="Title 1">
            <a:extLst>
              <a:ext uri="{FF2B5EF4-FFF2-40B4-BE49-F238E27FC236}">
                <a16:creationId xmlns:a16="http://schemas.microsoft.com/office/drawing/2014/main" id="{97D3C4CC-C07D-65B5-1CE0-E78617BB108D}"/>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dirty="0">
                <a:latin typeface="Franklin Gothic Medium"/>
              </a:rPr>
              <a:t>Robot platform</a:t>
            </a:r>
            <a:endParaRPr lang="en-US" sz="3200" dirty="0">
              <a:latin typeface="Franklin Gothic Medium"/>
            </a:endParaRPr>
          </a:p>
        </p:txBody>
      </p:sp>
      <p:pic>
        <p:nvPicPr>
          <p:cNvPr id="14" name="그림 2">
            <a:extLst>
              <a:ext uri="{FF2B5EF4-FFF2-40B4-BE49-F238E27FC236}">
                <a16:creationId xmlns:a16="http://schemas.microsoft.com/office/drawing/2014/main" id="{8A320B02-617A-555E-D332-7B2B61690454}"/>
              </a:ext>
            </a:extLst>
          </p:cNvPr>
          <p:cNvPicPr>
            <a:picLocks noChangeAspect="1"/>
          </p:cNvPicPr>
          <p:nvPr/>
        </p:nvPicPr>
        <p:blipFill rotWithShape="1">
          <a:blip r:embed="rId2"/>
          <a:srcRect r="80300" b="89010"/>
          <a:stretch/>
        </p:blipFill>
        <p:spPr>
          <a:xfrm>
            <a:off x="3843048" y="762001"/>
            <a:ext cx="886431" cy="314959"/>
          </a:xfrm>
          <a:prstGeom prst="rect">
            <a:avLst/>
          </a:prstGeom>
        </p:spPr>
      </p:pic>
      <p:sp>
        <p:nvSpPr>
          <p:cNvPr id="18" name="Text Placeholder 3">
            <a:extLst>
              <a:ext uri="{FF2B5EF4-FFF2-40B4-BE49-F238E27FC236}">
                <a16:creationId xmlns:a16="http://schemas.microsoft.com/office/drawing/2014/main" id="{96FBD628-25D9-76BB-672D-F0FF12B207EB}"/>
              </a:ext>
            </a:extLst>
          </p:cNvPr>
          <p:cNvSpPr>
            <a:spLocks noGrp="1"/>
          </p:cNvSpPr>
          <p:nvPr>
            <p:ph type="body" sz="quarter" idx="14"/>
          </p:nvPr>
        </p:nvSpPr>
        <p:spPr>
          <a:xfrm>
            <a:off x="543445" y="762001"/>
            <a:ext cx="1371715" cy="279399"/>
          </a:xfrm>
          <a:solidFill>
            <a:schemeClr val="accent6"/>
          </a:solidFill>
          <a:ln>
            <a:solidFill>
              <a:schemeClr val="accent3">
                <a:lumMod val="65000"/>
              </a:schemeClr>
            </a:solidFill>
          </a:ln>
        </p:spPr>
        <p:txBody>
          <a:bodyPr vert="horz" lIns="0" tIns="0" rIns="0" bIns="0" rtlCol="0" anchor="t">
            <a:noAutofit/>
          </a:bodyPr>
          <a:lstStyle/>
          <a:p>
            <a:pPr marL="0" indent="0">
              <a:buNone/>
            </a:pPr>
            <a:r>
              <a:rPr lang="en-US" altLang="ko-KR" sz="1700" dirty="0"/>
              <a:t> Level 1 Top View     </a:t>
            </a:r>
            <a:endParaRPr lang="en-US" sz="1700" dirty="0"/>
          </a:p>
        </p:txBody>
      </p:sp>
      <p:sp>
        <p:nvSpPr>
          <p:cNvPr id="20" name="Text Placeholder 3">
            <a:extLst>
              <a:ext uri="{FF2B5EF4-FFF2-40B4-BE49-F238E27FC236}">
                <a16:creationId xmlns:a16="http://schemas.microsoft.com/office/drawing/2014/main" id="{03FADC53-AAC9-682A-7F06-7932658FF493}"/>
              </a:ext>
            </a:extLst>
          </p:cNvPr>
          <p:cNvSpPr txBox="1">
            <a:spLocks/>
          </p:cNvSpPr>
          <p:nvPr/>
        </p:nvSpPr>
        <p:spPr>
          <a:xfrm>
            <a:off x="3796819" y="762000"/>
            <a:ext cx="1101884" cy="314959"/>
          </a:xfrm>
          <a:prstGeom prst="rect">
            <a:avLst/>
          </a:prstGeom>
          <a:solidFill>
            <a:schemeClr val="accent6"/>
          </a:solidFill>
        </p:spPr>
        <p:txBody>
          <a:bodyPr vert="horz" lIns="0" tIns="0" rIns="0" bIns="0" rtlCol="0" anchor="t">
            <a:no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kern="1200" normalizeH="0" baseline="0">
                <a:solidFill>
                  <a:schemeClr val="bg1"/>
                </a:solidFill>
                <a:latin typeface="Franklin Gothic Medium Cond" panose="020B06060304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a:lstStyle>
          <a:p>
            <a:pPr marL="0" indent="0">
              <a:buFont typeface="Wingdings" charset="2"/>
              <a:buNone/>
            </a:pPr>
            <a:endParaRPr lang="en-US" sz="1700" dirty="0"/>
          </a:p>
        </p:txBody>
      </p:sp>
      <p:grpSp>
        <p:nvGrpSpPr>
          <p:cNvPr id="5" name="그룹 4">
            <a:extLst>
              <a:ext uri="{FF2B5EF4-FFF2-40B4-BE49-F238E27FC236}">
                <a16:creationId xmlns:a16="http://schemas.microsoft.com/office/drawing/2014/main" id="{34C8618D-1E8D-9915-4EA9-2991D5BF9CDF}"/>
              </a:ext>
            </a:extLst>
          </p:cNvPr>
          <p:cNvGrpSpPr/>
          <p:nvPr/>
        </p:nvGrpSpPr>
        <p:grpSpPr>
          <a:xfrm>
            <a:off x="3852427" y="750909"/>
            <a:ext cx="4757506" cy="3797765"/>
            <a:chOff x="3852427" y="750909"/>
            <a:chExt cx="4757506" cy="3797765"/>
          </a:xfrm>
        </p:grpSpPr>
        <p:grpSp>
          <p:nvGrpSpPr>
            <p:cNvPr id="16" name="그룹 15">
              <a:extLst>
                <a:ext uri="{FF2B5EF4-FFF2-40B4-BE49-F238E27FC236}">
                  <a16:creationId xmlns:a16="http://schemas.microsoft.com/office/drawing/2014/main" id="{FD92094F-D765-91E6-B938-169668A979B8}"/>
                </a:ext>
              </a:extLst>
            </p:cNvPr>
            <p:cNvGrpSpPr/>
            <p:nvPr/>
          </p:nvGrpSpPr>
          <p:grpSpPr>
            <a:xfrm>
              <a:off x="3852427" y="1303695"/>
              <a:ext cx="4757506" cy="3244979"/>
              <a:chOff x="3843049" y="1564640"/>
              <a:chExt cx="4757506" cy="3244979"/>
            </a:xfrm>
          </p:grpSpPr>
          <p:pic>
            <p:nvPicPr>
              <p:cNvPr id="2" name="그림 2">
                <a:extLst>
                  <a:ext uri="{FF2B5EF4-FFF2-40B4-BE49-F238E27FC236}">
                    <a16:creationId xmlns:a16="http://schemas.microsoft.com/office/drawing/2014/main" id="{2663D639-7E99-E3D5-B75F-5D0489BE225A}"/>
                  </a:ext>
                </a:extLst>
              </p:cNvPr>
              <p:cNvPicPr>
                <a:picLocks noChangeAspect="1"/>
              </p:cNvPicPr>
              <p:nvPr/>
            </p:nvPicPr>
            <p:blipFill>
              <a:blip r:embed="rId2"/>
              <a:stretch>
                <a:fillRect/>
              </a:stretch>
            </p:blipFill>
            <p:spPr>
              <a:xfrm>
                <a:off x="3843049" y="1630681"/>
                <a:ext cx="4757506" cy="3178938"/>
              </a:xfrm>
              <a:prstGeom prst="rect">
                <a:avLst/>
              </a:prstGeom>
            </p:spPr>
          </p:pic>
          <p:sp>
            <p:nvSpPr>
              <p:cNvPr id="15" name="직사각형 14">
                <a:extLst>
                  <a:ext uri="{FF2B5EF4-FFF2-40B4-BE49-F238E27FC236}">
                    <a16:creationId xmlns:a16="http://schemas.microsoft.com/office/drawing/2014/main" id="{492BC1DE-8D1C-F9A8-5E54-B1E234F0A218}"/>
                  </a:ext>
                </a:extLst>
              </p:cNvPr>
              <p:cNvSpPr/>
              <p:nvPr/>
            </p:nvSpPr>
            <p:spPr>
              <a:xfrm>
                <a:off x="3843049" y="1564640"/>
                <a:ext cx="982951" cy="43333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1" name="Text Placeholder 3">
              <a:extLst>
                <a:ext uri="{FF2B5EF4-FFF2-40B4-BE49-F238E27FC236}">
                  <a16:creationId xmlns:a16="http://schemas.microsoft.com/office/drawing/2014/main" id="{C1E52A28-7DA9-CF95-68BE-C08A6BF18E93}"/>
                </a:ext>
              </a:extLst>
            </p:cNvPr>
            <p:cNvSpPr txBox="1">
              <a:spLocks/>
            </p:cNvSpPr>
            <p:nvPr/>
          </p:nvSpPr>
          <p:spPr>
            <a:xfrm>
              <a:off x="3852427" y="750909"/>
              <a:ext cx="877052" cy="279399"/>
            </a:xfrm>
            <a:prstGeom prst="rect">
              <a:avLst/>
            </a:prstGeom>
            <a:solidFill>
              <a:schemeClr val="accent6"/>
            </a:solidFill>
            <a:ln>
              <a:solidFill>
                <a:schemeClr val="accent3">
                  <a:lumMod val="65000"/>
                </a:schemeClr>
              </a:solidFill>
            </a:ln>
          </p:spPr>
          <p:txBody>
            <a:bodyPr vert="horz" lIns="0" tIns="0" rIns="0" bIns="0" rtlCol="0" anchor="t">
              <a:noAutofit/>
            </a:bodyPr>
            <a:lstStyle>
              <a:lvl1pPr marL="205740" marR="0" indent="-205740" algn="l" defTabSz="342900" rtl="0" eaLnBrk="1" fontAlgn="auto" latinLnBrk="0" hangingPunct="1">
                <a:lnSpc>
                  <a:spcPct val="100000"/>
                </a:lnSpc>
                <a:spcBef>
                  <a:spcPts val="0"/>
                </a:spcBef>
                <a:spcAft>
                  <a:spcPts val="0"/>
                </a:spcAft>
                <a:buClrTx/>
                <a:buSzTx/>
                <a:buFont typeface="Wingdings" charset="2"/>
                <a:buChar char="§"/>
                <a:tabLst/>
                <a:defRPr sz="1350" b="0" i="0" kern="1200" normalizeH="0" baseline="0">
                  <a:solidFill>
                    <a:schemeClr val="bg1"/>
                  </a:solidFill>
                  <a:latin typeface="Franklin Gothic Medium Cond" panose="020B0606030402020204" pitchFamily="34" charset="0"/>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Franklin Gothic Medium" panose="020B0603020102020204" pitchFamily="34" charset="0"/>
                  <a:ea typeface="+mn-ea"/>
                  <a:cs typeface="+mn-cs"/>
                </a:defRPr>
              </a:lvl5pPr>
              <a:lvl6pPr marL="985838"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442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3716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a:lstStyle>
            <a:p>
              <a:pPr marL="0" indent="0">
                <a:buFont typeface="Wingdings" charset="2"/>
                <a:buNone/>
              </a:pPr>
              <a:r>
                <a:rPr lang="en-US" altLang="ko-KR" sz="1700" dirty="0"/>
                <a:t> Side View     </a:t>
              </a:r>
              <a:endParaRPr lang="en-US" sz="1700" dirty="0"/>
            </a:p>
          </p:txBody>
        </p:sp>
      </p:grpSp>
      <p:pic>
        <p:nvPicPr>
          <p:cNvPr id="6" name="그림 5">
            <a:extLst>
              <a:ext uri="{FF2B5EF4-FFF2-40B4-BE49-F238E27FC236}">
                <a16:creationId xmlns:a16="http://schemas.microsoft.com/office/drawing/2014/main" id="{46CF8A1E-6AF2-F666-2BCE-4AC0CCE653F9}"/>
              </a:ext>
            </a:extLst>
          </p:cNvPr>
          <p:cNvPicPr>
            <a:picLocks noChangeAspect="1"/>
          </p:cNvPicPr>
          <p:nvPr/>
        </p:nvPicPr>
        <p:blipFill rotWithShape="1">
          <a:blip r:embed="rId3"/>
          <a:srcRect t="8081"/>
          <a:stretch/>
        </p:blipFill>
        <p:spPr>
          <a:xfrm>
            <a:off x="543445" y="1124210"/>
            <a:ext cx="2997954" cy="3989416"/>
          </a:xfrm>
          <a:prstGeom prst="rect">
            <a:avLst/>
          </a:prstGeom>
        </p:spPr>
      </p:pic>
    </p:spTree>
    <p:extLst>
      <p:ext uri="{BB962C8B-B14F-4D97-AF65-F5344CB8AC3E}">
        <p14:creationId xmlns:p14="http://schemas.microsoft.com/office/powerpoint/2010/main" val="1255454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D79ABBAC-0A74-DF45-8795-9EB789392E2A}"/>
              </a:ext>
            </a:extLst>
          </p:cNvPr>
          <p:cNvSpPr/>
          <p:nvPr/>
        </p:nvSpPr>
        <p:spPr>
          <a:xfrm>
            <a:off x="345440" y="4541520"/>
            <a:ext cx="2270760" cy="44319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Slide Number Placeholder 3">
            <a:extLst>
              <a:ext uri="{FF2B5EF4-FFF2-40B4-BE49-F238E27FC236}">
                <a16:creationId xmlns:a16="http://schemas.microsoft.com/office/drawing/2014/main" id="{B6CEE7E5-C4F2-4C40-ADA9-DF7FDE0382B2}"/>
              </a:ext>
            </a:extLst>
          </p:cNvPr>
          <p:cNvSpPr>
            <a:spLocks noGrp="1"/>
          </p:cNvSpPr>
          <p:nvPr>
            <p:ph type="sldNum" sz="quarter" idx="4"/>
          </p:nvPr>
        </p:nvSpPr>
        <p:spPr/>
        <p:txBody>
          <a:bodyPr/>
          <a:lstStyle/>
          <a:p>
            <a:fld id="{8A7A6979-0714-4377-B894-6BE4C2D6E202}" type="slidenum">
              <a:rPr lang="en-US" smtClean="0"/>
              <a:pPr/>
              <a:t>9</a:t>
            </a:fld>
            <a:endParaRPr lang="en-US"/>
          </a:p>
        </p:txBody>
      </p:sp>
      <p:pic>
        <p:nvPicPr>
          <p:cNvPr id="10" name="그림 10">
            <a:extLst>
              <a:ext uri="{FF2B5EF4-FFF2-40B4-BE49-F238E27FC236}">
                <a16:creationId xmlns:a16="http://schemas.microsoft.com/office/drawing/2014/main" id="{1B260FF4-FC42-7911-637A-014230C4F93D}"/>
              </a:ext>
            </a:extLst>
          </p:cNvPr>
          <p:cNvPicPr>
            <a:picLocks noGrp="1" noChangeAspect="1"/>
          </p:cNvPicPr>
          <p:nvPr>
            <p:ph sz="quarter" idx="13"/>
          </p:nvPr>
        </p:nvPicPr>
        <p:blipFill>
          <a:blip r:embed="rId2"/>
          <a:stretch>
            <a:fillRect/>
          </a:stretch>
        </p:blipFill>
        <p:spPr>
          <a:xfrm>
            <a:off x="1095080" y="730100"/>
            <a:ext cx="6953840" cy="4360288"/>
          </a:xfrm>
          <a:prstGeom prst="roundRect">
            <a:avLst>
              <a:gd name="adj" fmla="val 0"/>
            </a:avLst>
          </a:prstGeom>
          <a:effectLst>
            <a:outerShdw blurRad="50800" dist="38100" dir="2700000" algn="tl" rotWithShape="0">
              <a:prstClr val="black">
                <a:alpha val="40000"/>
              </a:prstClr>
            </a:outerShdw>
          </a:effectLst>
        </p:spPr>
      </p:pic>
      <p:sp>
        <p:nvSpPr>
          <p:cNvPr id="9" name="Title 1">
            <a:extLst>
              <a:ext uri="{FF2B5EF4-FFF2-40B4-BE49-F238E27FC236}">
                <a16:creationId xmlns:a16="http://schemas.microsoft.com/office/drawing/2014/main" id="{2CCF5863-4456-B24D-5193-F394C342D531}"/>
              </a:ext>
            </a:extLst>
          </p:cNvPr>
          <p:cNvSpPr txBox="1">
            <a:spLocks/>
          </p:cNvSpPr>
          <p:nvPr/>
        </p:nvSpPr>
        <p:spPr bwMode="blackWhite">
          <a:xfrm>
            <a:off x="438857" y="235993"/>
            <a:ext cx="7790797" cy="443198"/>
          </a:xfrm>
          <a:prstGeom prst="rect">
            <a:avLst/>
          </a:prstGeom>
          <a:noFill/>
          <a:ln w="38100" cap="sq">
            <a:noFill/>
            <a:miter lim="800000"/>
          </a:ln>
        </p:spPr>
        <p:txBody>
          <a:bodyPr vert="horz" wrap="square" lIns="0" tIns="0" rIns="0" bIns="0" rtlCol="0" anchor="t" anchorCtr="0">
            <a:spAutoFit/>
          </a:bodyPr>
          <a:lstStyle>
            <a:lvl1pPr algn="l" defTabSz="685800" rtl="0" eaLnBrk="1" latinLnBrk="0" hangingPunct="1">
              <a:lnSpc>
                <a:spcPct val="90000"/>
              </a:lnSpc>
              <a:spcBef>
                <a:spcPct val="0"/>
              </a:spcBef>
              <a:buNone/>
              <a:defRPr sz="2400" b="0" i="1" kern="1200" cap="none" spc="0" baseline="0">
                <a:solidFill>
                  <a:schemeClr val="tx2"/>
                </a:solidFill>
                <a:latin typeface="Franklin Gothic Medium" panose="020B0603020102020204" pitchFamily="34" charset="0"/>
                <a:ea typeface="+mj-ea"/>
                <a:cs typeface="+mj-cs"/>
              </a:defRPr>
            </a:lvl1pPr>
          </a:lstStyle>
          <a:p>
            <a:r>
              <a:rPr lang="en-US" altLang="ko-KR" sz="3200" dirty="0">
                <a:latin typeface="Franklin Gothic Medium"/>
              </a:rPr>
              <a:t>Broom</a:t>
            </a:r>
            <a:endParaRPr lang="en-US" sz="3200" dirty="0">
              <a:latin typeface="Franklin Gothic Medium"/>
            </a:endParaRPr>
          </a:p>
        </p:txBody>
      </p:sp>
      <p:sp>
        <p:nvSpPr>
          <p:cNvPr id="2" name="사각형: 위쪽 모서리의 한쪽은 둥글고 다른 한쪽은 잘림 1">
            <a:extLst>
              <a:ext uri="{FF2B5EF4-FFF2-40B4-BE49-F238E27FC236}">
                <a16:creationId xmlns:a16="http://schemas.microsoft.com/office/drawing/2014/main" id="{E3FEA935-37D5-2E9F-5CCD-EB229C414284}"/>
              </a:ext>
            </a:extLst>
          </p:cNvPr>
          <p:cNvSpPr/>
          <p:nvPr/>
        </p:nvSpPr>
        <p:spPr>
          <a:xfrm rot="10800000">
            <a:off x="3584448" y="2571750"/>
            <a:ext cx="740664" cy="230886"/>
          </a:xfrm>
          <a:prstGeom prst="snipRoundRect">
            <a:avLst>
              <a:gd name="adj1" fmla="val 50000"/>
              <a:gd name="adj2" fmla="val 16667"/>
            </a:avLst>
          </a:prstGeom>
          <a:solidFill>
            <a:srgbClr val="F8F6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798728895"/>
      </p:ext>
    </p:extLst>
  </p:cSld>
  <p:clrMapOvr>
    <a:masterClrMapping/>
  </p:clrMapOvr>
</p:sld>
</file>

<file path=ppt/theme/theme1.xml><?xml version="1.0" encoding="utf-8"?>
<a:theme xmlns:a="http://schemas.openxmlformats.org/drawingml/2006/main" name="Parcel">
  <a:themeElements>
    <a:clrScheme name="Custom 5">
      <a:dk1>
        <a:srgbClr val="000000"/>
      </a:dk1>
      <a:lt1>
        <a:srgbClr val="000000"/>
      </a:lt1>
      <a:dk2>
        <a:srgbClr val="555960"/>
      </a:dk2>
      <a:lt2>
        <a:srgbClr val="CFB991"/>
      </a:lt2>
      <a:accent1>
        <a:srgbClr val="8E6F3E"/>
      </a:accent1>
      <a:accent2>
        <a:srgbClr val="FFFFFF"/>
      </a:accent2>
      <a:accent3>
        <a:srgbClr val="FFFFFF"/>
      </a:accent3>
      <a:accent4>
        <a:srgbClr val="FFFFFF"/>
      </a:accent4>
      <a:accent5>
        <a:srgbClr val="FFFFFF"/>
      </a:accent5>
      <a:accent6>
        <a:srgbClr val="FFFFFF"/>
      </a:accent6>
      <a:hlink>
        <a:srgbClr val="8E6F3D"/>
      </a:hlink>
      <a:folHlink>
        <a:srgbClr val="8D6F3D"/>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U-CoBrand_Template_Gold_Theme_Std_Screen.pptx" id="{15472184-1F6E-B94F-8582-FBC685EFAC84}" vid="{7B644FC9-7B5C-F54C-A4D7-3EDC0CF19F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1441</TotalTime>
  <Words>1599</Words>
  <Application>Microsoft Office PowerPoint</Application>
  <PresentationFormat>화면 슬라이드 쇼(16:9)</PresentationFormat>
  <Paragraphs>163</Paragraphs>
  <Slides>23</Slides>
  <Notes>1</Notes>
  <HiddenSlides>0</HiddenSlides>
  <MMClips>0</MMClips>
  <ScaleCrop>false</ScaleCrop>
  <HeadingPairs>
    <vt:vector size="6" baseType="variant">
      <vt:variant>
        <vt:lpstr>사용한 글꼴</vt:lpstr>
      </vt:variant>
      <vt:variant>
        <vt:i4>12</vt:i4>
      </vt:variant>
      <vt:variant>
        <vt:lpstr>테마</vt:lpstr>
      </vt:variant>
      <vt:variant>
        <vt:i4>1</vt:i4>
      </vt:variant>
      <vt:variant>
        <vt:lpstr>슬라이드 제목</vt:lpstr>
      </vt:variant>
      <vt:variant>
        <vt:i4>23</vt:i4>
      </vt:variant>
    </vt:vector>
  </HeadingPairs>
  <TitlesOfParts>
    <vt:vector size="36" baseType="lpstr">
      <vt:lpstr>Acumin Pro</vt:lpstr>
      <vt:lpstr>Noto Sans Symbols</vt:lpstr>
      <vt:lpstr>Arial</vt:lpstr>
      <vt:lpstr>Calibri</vt:lpstr>
      <vt:lpstr>Franklin Gothic Book</vt:lpstr>
      <vt:lpstr>Franklin Gothic Demi Cond</vt:lpstr>
      <vt:lpstr>Franklin Gothic Medium</vt:lpstr>
      <vt:lpstr>Franklin Gothic Medium Cond</vt:lpstr>
      <vt:lpstr>Impact</vt:lpstr>
      <vt:lpstr>Libre Franklin</vt:lpstr>
      <vt:lpstr>Libre Franklin Medium</vt:lpstr>
      <vt:lpstr>Wingdings</vt:lpstr>
      <vt:lpstr>Parcel</vt:lpstr>
      <vt:lpstr>Development of an Eco-Friendly, Autonomous Beach-Cleaning Robot</vt:lpstr>
      <vt:lpstr>PowerPoint 프레젠테이션</vt:lpstr>
      <vt:lpstr>Contents</vt:lpstr>
      <vt:lpstr>Problem Statement</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Q&amp;A | 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dc:title>
  <dc:subject/>
  <dc:creator>Drake, Payton E</dc:creator>
  <cp:keywords/>
  <dc:description/>
  <cp:lastModifiedBy>서영</cp:lastModifiedBy>
  <cp:revision>240</cp:revision>
  <dcterms:created xsi:type="dcterms:W3CDTF">2020-02-06T20:42:06Z</dcterms:created>
  <dcterms:modified xsi:type="dcterms:W3CDTF">2022-10-28T01:49:44Z</dcterms:modified>
  <cp:category/>
</cp:coreProperties>
</file>